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02" d="100"/>
          <a:sy n="102" d="100"/>
        </p:scale>
        <p:origin x="192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76132F-3CD3-8945-B0FE-74667FDCB6AD}" type="datetimeFigureOut">
              <a:rPr lang="en-US" smtClean="0"/>
              <a:t>6/4/24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E7CA09-D4A1-5745-B28E-B936FD75F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851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E7CA09-D4A1-5745-B28E-B936FD75F5A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249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753D5-3810-D530-7FB9-390AA6302C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969B33-DAEA-6E1E-F192-E7C7629ED4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CA0494-8FFB-4643-1C06-EAABBB3F1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3B4A7-F403-4E4C-BC97-F19493B57543}" type="datetimeFigureOut">
              <a:rPr lang="en-US" smtClean="0"/>
              <a:t>6/4/24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A9A67-7461-6E21-C633-603E1AE8E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B1EE6F-2EE6-380D-BAAC-012441054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6C5C8-1072-C645-98F1-51211E33C5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683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F70AB-74D9-66C5-E90F-36B8940D6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7833EC-BDF2-58FD-F02D-5FB28B39E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D482BC-F403-E0C2-1918-6631A066C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3B4A7-F403-4E4C-BC97-F19493B57543}" type="datetimeFigureOut">
              <a:rPr lang="en-US" smtClean="0"/>
              <a:t>6/4/24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64507C-406D-D4A4-81D1-07B8DC2A5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DA26B9-0EF4-CDD9-77AD-A012AF931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6C5C8-1072-C645-98F1-51211E33C5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876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489EE4-F7FB-1B1F-54C8-D22C32A85F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1D71BA-B26B-5020-AE16-AED90FB221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7727D-727C-A94B-9A28-5EC43F0CC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3B4A7-F403-4E4C-BC97-F19493B57543}" type="datetimeFigureOut">
              <a:rPr lang="en-US" smtClean="0"/>
              <a:t>6/4/24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F44ED2-25DB-B779-12F6-18A71DA2A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C54D14-9E2B-8614-B1FF-F3E84BAD9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6C5C8-1072-C645-98F1-51211E33C5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605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CD836-DEBB-94E7-1E90-C29392554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2138D-CD0D-84A0-EB91-8741AF79F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A5F3A-98A8-AE0C-5E70-D4281A570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3B4A7-F403-4E4C-BC97-F19493B57543}" type="datetimeFigureOut">
              <a:rPr lang="en-US" smtClean="0"/>
              <a:t>6/4/24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78C3C8-BF27-B6A2-A7C2-FBF83B921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1827F3-927F-3298-E446-3FB68AFF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6C5C8-1072-C645-98F1-51211E33C5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617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349F4-045C-729D-C2BE-B4D505ED2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D83FF0-CF91-620F-18D1-8E437BCAAC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8E395-8247-8D81-BBA9-B685589F2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3B4A7-F403-4E4C-BC97-F19493B57543}" type="datetimeFigureOut">
              <a:rPr lang="en-US" smtClean="0"/>
              <a:t>6/4/24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8AC76B-52FA-BD30-56E7-AAE635002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7E486-40B0-77F9-4C68-2146E1250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6C5C8-1072-C645-98F1-51211E33C5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197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03AF2-1A4A-82EB-0113-3A1999A13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31E5E-A8D0-BABB-8CD6-A0EAAA6A9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59D3E0-3B46-BBDE-5454-0B75BC3F19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C5C9D0-3F3B-6191-5DE9-456A255FB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3B4A7-F403-4E4C-BC97-F19493B57543}" type="datetimeFigureOut">
              <a:rPr lang="en-US" smtClean="0"/>
              <a:t>6/4/24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AC892A-6E16-A68E-DCC0-61BB6CE7B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2AD343-A92A-DF1B-64F3-FEC2467CB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6C5C8-1072-C645-98F1-51211E33C5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020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C834F-D379-4990-C8A2-97E394F07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035CF6-01B3-5C90-B2A0-8BDC20201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CC6CB2-66F0-1C94-5B42-A45E8C451E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32FAAB-D339-28C0-6113-6816CF1285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5392AF-DA86-841D-7EEF-B05D38F566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C0AC8E-2B49-F3B9-9392-9967D6A26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3B4A7-F403-4E4C-BC97-F19493B57543}" type="datetimeFigureOut">
              <a:rPr lang="en-US" smtClean="0"/>
              <a:t>6/4/24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B1A43C-A6D8-3620-AA49-347B0E075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299893-93D7-3667-0636-0A5908AE4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6C5C8-1072-C645-98F1-51211E33C5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743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40412-A5EB-98BB-2D71-5BF0A70F3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22D7E0-2DE3-6F8C-266B-FE8BF22D8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3B4A7-F403-4E4C-BC97-F19493B57543}" type="datetimeFigureOut">
              <a:rPr lang="en-US" smtClean="0"/>
              <a:t>6/4/24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9BC711-04E8-3AC7-141C-FC1685A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503FEC-8E3B-E1AD-E427-59A78BA9B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6C5C8-1072-C645-98F1-51211E33C5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011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825C67-99E2-47D0-6459-C6773121E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3B4A7-F403-4E4C-BC97-F19493B57543}" type="datetimeFigureOut">
              <a:rPr lang="en-US" smtClean="0"/>
              <a:t>6/4/24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BD49C8-703A-7A98-E4A7-5A7A12CA6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777884-2EC3-0990-5D7A-F1027002D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6C5C8-1072-C645-98F1-51211E33C5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91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82DFC-BECC-0037-ADAF-AB78D6997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54F53-0B5D-E651-1494-4CAE27AE6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09074E-6E52-EC9F-8D1C-21BDC8A79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926DC7-0EA3-96D4-2403-2645652EB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3B4A7-F403-4E4C-BC97-F19493B57543}" type="datetimeFigureOut">
              <a:rPr lang="en-US" smtClean="0"/>
              <a:t>6/4/24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B37AFD-EFDC-882B-0717-F62D63839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CE5053-916C-7E21-34AB-9A2531870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6C5C8-1072-C645-98F1-51211E33C5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622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4DEAF-A27B-34F2-D207-01D82657E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B64A11-08A6-181F-D290-2B50BF8595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2B4BB6-693B-8D8F-CBAD-D94EAE825C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C5E97C-E9D5-AB22-1CB5-D90A97FE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3B4A7-F403-4E4C-BC97-F19493B57543}" type="datetimeFigureOut">
              <a:rPr lang="en-US" smtClean="0"/>
              <a:t>6/4/24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43F8F5-3547-3409-AABC-A54D34CFC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F09C3D-22C9-D00E-6501-70A3BE868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6C5C8-1072-C645-98F1-51211E33C5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467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FCE384-FF23-7D2B-CF15-C1D713E04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B103EC-6079-8DEE-232D-D620E72C89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04E2D1-C5ED-6F04-1F74-5F19558E14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43B4A7-F403-4E4C-BC97-F19493B57543}" type="datetimeFigureOut">
              <a:rPr lang="en-US" smtClean="0"/>
              <a:t>6/4/24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F8F8D6-28FE-1ADF-862A-F3A2DEA053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88400-55AE-2BDC-41D8-54F4693394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06C5C8-1072-C645-98F1-51211E33C5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005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Picture 4" descr="A blue background with white text&#10;&#10;Description automatically generated">
            <a:extLst>
              <a:ext uri="{FF2B5EF4-FFF2-40B4-BE49-F238E27FC236}">
                <a16:creationId xmlns:a16="http://schemas.microsoft.com/office/drawing/2014/main" id="{8554150E-D732-5C96-ED7E-5697E6E8EB2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189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</Words>
  <Application>Microsoft Macintosh PowerPoint</Application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Sharon Hernandez</dc:creator>
  <cp:lastModifiedBy>Sharon Hernandez</cp:lastModifiedBy>
  <cp:revision>1</cp:revision>
  <dcterms:created xsi:type="dcterms:W3CDTF">2024-06-04T15:46:12Z</dcterms:created>
  <dcterms:modified xsi:type="dcterms:W3CDTF">2024-06-04T15:56:36Z</dcterms:modified>
</cp:coreProperties>
</file>