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68" r:id="rId3"/>
    <p:sldId id="263" r:id="rId4"/>
    <p:sldId id="262" r:id="rId5"/>
    <p:sldId id="260" r:id="rId6"/>
    <p:sldId id="261" r:id="rId7"/>
    <p:sldId id="264" r:id="rId8"/>
    <p:sldId id="273" r:id="rId9"/>
    <p:sldId id="272" r:id="rId10"/>
    <p:sldId id="269" r:id="rId11"/>
    <p:sldId id="265" r:id="rId12"/>
    <p:sldId id="266" r:id="rId13"/>
    <p:sldId id="258" r:id="rId14"/>
    <p:sldId id="259" r:id="rId15"/>
    <p:sldId id="257" r:id="rId16"/>
    <p:sldId id="267" r:id="rId17"/>
    <p:sldId id="270" r:id="rId18"/>
    <p:sldId id="271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B429251-9C98-488C-9518-C1AFE834007F}" type="datetimeFigureOut">
              <a:rPr lang="en-US" smtClean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91D9176-BC9E-4A4F-B1BE-20BE54552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hyperlink" Target="https://oru.edu/glc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_JifdYTVzX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hyperlink" Target="https://vimeo.com/37881763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shannon@or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26549"/>
          </a:xfrm>
        </p:spPr>
        <p:txBody>
          <a:bodyPr/>
          <a:lstStyle/>
          <a:p>
            <a:r>
              <a:rPr lang="en-US" dirty="0" smtClean="0"/>
              <a:t>Integration of Technology into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Terry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Facility Class</a:t>
            </a:r>
            <a:endParaRPr lang="en-US" dirty="0"/>
          </a:p>
        </p:txBody>
      </p:sp>
      <p:pic>
        <p:nvPicPr>
          <p:cNvPr id="4" name="Content Placeholder 3" descr="SketchUp Tutorials for Architects: The Most Useful Web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263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Learning Center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3" y="2611784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9505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</a:t>
            </a:r>
            <a:endParaRPr lang="en-US" dirty="0"/>
          </a:p>
        </p:txBody>
      </p:sp>
      <p:pic>
        <p:nvPicPr>
          <p:cNvPr id="4" name="Content Placeholder 3" descr="Texas Tech Sports Network - Wikipedia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52" y="3132500"/>
            <a:ext cx="2032295" cy="1686805"/>
          </a:xfrm>
        </p:spPr>
      </p:pic>
    </p:spTree>
    <p:extLst>
      <p:ext uri="{BB962C8B-B14F-4D97-AF65-F5344CB8AC3E}">
        <p14:creationId xmlns:p14="http://schemas.microsoft.com/office/powerpoint/2010/main" val="26255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Facility Wish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063" y="2972197"/>
            <a:ext cx="3317875" cy="2488406"/>
          </a:xfrm>
        </p:spPr>
      </p:pic>
    </p:spTree>
    <p:extLst>
      <p:ext uri="{BB962C8B-B14F-4D97-AF65-F5344CB8AC3E}">
        <p14:creationId xmlns:p14="http://schemas.microsoft.com/office/powerpoint/2010/main" val="40111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Facility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35" y="2524141"/>
            <a:ext cx="4533201" cy="3399900"/>
          </a:xfrm>
        </p:spPr>
      </p:pic>
    </p:spTree>
    <p:extLst>
      <p:ext uri="{BB962C8B-B14F-4D97-AF65-F5344CB8AC3E}">
        <p14:creationId xmlns:p14="http://schemas.microsoft.com/office/powerpoint/2010/main" val="22025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ORU Golf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2" t="21762" r="21042" b="29411"/>
          <a:stretch/>
        </p:blipFill>
        <p:spPr>
          <a:xfrm>
            <a:off x="4679131" y="2632044"/>
            <a:ext cx="2833735" cy="31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and Discussion</a:t>
            </a:r>
            <a:endParaRPr lang="en-US" dirty="0"/>
          </a:p>
        </p:txBody>
      </p:sp>
      <p:pic>
        <p:nvPicPr>
          <p:cNvPr id="4" name="Content Placeholder 3" descr="Oral Roberts Golden Eagles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51" y="2557463"/>
            <a:ext cx="4867298" cy="3317875"/>
          </a:xfrm>
        </p:spPr>
      </p:pic>
    </p:spTree>
    <p:extLst>
      <p:ext uri="{BB962C8B-B14F-4D97-AF65-F5344CB8AC3E}">
        <p14:creationId xmlns:p14="http://schemas.microsoft.com/office/powerpoint/2010/main" val="184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technology do you use in your classroom?</a:t>
            </a:r>
          </a:p>
          <a:p>
            <a:r>
              <a:rPr lang="en-US" sz="3200" dirty="0" smtClean="0"/>
              <a:t>How can you integrate technology in your classroom?</a:t>
            </a:r>
          </a:p>
          <a:p>
            <a:r>
              <a:rPr lang="en-US" sz="3200" dirty="0" smtClean="0"/>
              <a:t>What ideas do you have for your classroom, that technology can aid 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50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Dr. Terry Shannon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Aerobic Center 165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hlinkClick r:id="rId2"/>
              </a:rPr>
              <a:t>tshannon@oru.edu</a:t>
            </a:r>
            <a:r>
              <a:rPr lang="en-US" sz="3200" dirty="0" smtClean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918-495-6787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4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age of technology in education</a:t>
            </a:r>
          </a:p>
          <a:p>
            <a:r>
              <a:rPr lang="en-US" sz="3200" dirty="0" smtClean="0"/>
              <a:t>What we use in the ORU </a:t>
            </a:r>
            <a:r>
              <a:rPr lang="en-US" sz="3200" dirty="0"/>
              <a:t>S</a:t>
            </a:r>
            <a:r>
              <a:rPr lang="en-US" sz="3200" dirty="0" smtClean="0"/>
              <a:t>port </a:t>
            </a:r>
            <a:r>
              <a:rPr lang="en-US" sz="3200" dirty="0"/>
              <a:t>M</a:t>
            </a:r>
            <a:r>
              <a:rPr lang="en-US" sz="3200" dirty="0" smtClean="0"/>
              <a:t>anagement </a:t>
            </a:r>
            <a:r>
              <a:rPr lang="en-US" sz="3200" dirty="0"/>
              <a:t>P</a:t>
            </a:r>
            <a:r>
              <a:rPr lang="en-US" sz="3200" dirty="0" smtClean="0"/>
              <a:t>rogram</a:t>
            </a:r>
          </a:p>
          <a:p>
            <a:r>
              <a:rPr lang="en-US" sz="3200" dirty="0" smtClean="0"/>
              <a:t>What we were challenged to do</a:t>
            </a:r>
          </a:p>
          <a:p>
            <a:r>
              <a:rPr lang="en-US" sz="3200" dirty="0" smtClean="0"/>
              <a:t>How we did </a:t>
            </a:r>
            <a:r>
              <a:rPr lang="en-US" sz="3200" dirty="0" smtClean="0"/>
              <a:t>it</a:t>
            </a:r>
          </a:p>
          <a:p>
            <a:r>
              <a:rPr lang="en-US" sz="3200" dirty="0" smtClean="0"/>
              <a:t>Tour and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2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Time</a:t>
            </a:r>
            <a:endParaRPr lang="en-US" dirty="0"/>
          </a:p>
        </p:txBody>
      </p:sp>
      <p:pic>
        <p:nvPicPr>
          <p:cNvPr id="4" name="Content Placeholder 3" descr="Trend Talk: Technology Redefines the Nor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07" y="2557463"/>
            <a:ext cx="5687785" cy="3317875"/>
          </a:xfrm>
        </p:spPr>
      </p:pic>
    </p:spTree>
    <p:extLst>
      <p:ext uri="{BB962C8B-B14F-4D97-AF65-F5344CB8AC3E}">
        <p14:creationId xmlns:p14="http://schemas.microsoft.com/office/powerpoint/2010/main" val="38634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Growing Up Today</a:t>
            </a:r>
            <a:endParaRPr lang="en-US" dirty="0"/>
          </a:p>
        </p:txBody>
      </p:sp>
      <p:pic>
        <p:nvPicPr>
          <p:cNvPr id="4" name="Content Placeholder 3" descr="Is this generation in a lot of trouble? | CreateDeba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17" y="2557463"/>
            <a:ext cx="6904766" cy="3317875"/>
          </a:xfrm>
        </p:spPr>
      </p:pic>
    </p:spTree>
    <p:extLst>
      <p:ext uri="{BB962C8B-B14F-4D97-AF65-F5344CB8AC3E}">
        <p14:creationId xmlns:p14="http://schemas.microsoft.com/office/powerpoint/2010/main" val="3003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Students Use in Class</a:t>
            </a:r>
            <a:endParaRPr lang="en-US" dirty="0"/>
          </a:p>
        </p:txBody>
      </p:sp>
      <p:pic>
        <p:nvPicPr>
          <p:cNvPr id="4" name="Content Placeholder 3" descr="By 2018, More Than 50 Percent Users Will use a Tablet o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11" y="2593677"/>
            <a:ext cx="5409578" cy="3317875"/>
          </a:xfrm>
        </p:spPr>
      </p:pic>
    </p:spTree>
    <p:extLst>
      <p:ext uri="{BB962C8B-B14F-4D97-AF65-F5344CB8AC3E}">
        <p14:creationId xmlns:p14="http://schemas.microsoft.com/office/powerpoint/2010/main" val="3966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Handle It?</a:t>
            </a:r>
            <a:endParaRPr lang="en-US" dirty="0"/>
          </a:p>
        </p:txBody>
      </p:sp>
      <p:pic>
        <p:nvPicPr>
          <p:cNvPr id="4" name="Content Placeholder 3" descr="Put Away iPods Sign - Free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49" y="3079168"/>
            <a:ext cx="2857500" cy="2200275"/>
          </a:xfrm>
        </p:spPr>
      </p:pic>
      <p:pic>
        <p:nvPicPr>
          <p:cNvPr id="5" name="Picture 4" descr="Please silence your cell phones. No texting. | slworking2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06" y="3114392"/>
            <a:ext cx="2839770" cy="21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Technology</a:t>
            </a:r>
            <a:endParaRPr lang="en-US" dirty="0"/>
          </a:p>
        </p:txBody>
      </p:sp>
      <p:pic>
        <p:nvPicPr>
          <p:cNvPr id="4" name="Content Placeholder 3" descr="Learning Management Systems. Обзор — Записки преподавател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33" y="2838009"/>
            <a:ext cx="3363143" cy="2547836"/>
          </a:xfrm>
        </p:spPr>
      </p:pic>
      <p:pic>
        <p:nvPicPr>
          <p:cNvPr id="7" name="Picture 6" descr="Blogging about Blogs – Kara Taylor's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41" y="283800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571" y="3059155"/>
            <a:ext cx="4216373" cy="220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54" y="2937225"/>
            <a:ext cx="2866337" cy="26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Technology</a:t>
            </a:r>
            <a:endParaRPr lang="en-US" dirty="0"/>
          </a:p>
        </p:txBody>
      </p:sp>
      <p:pic>
        <p:nvPicPr>
          <p:cNvPr id="4" name="Content Placeholder 3" descr="WeChat-logo - Dr. Caroline M. Bur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54" y="3042129"/>
            <a:ext cx="3891717" cy="2091798"/>
          </a:xfrm>
        </p:spPr>
      </p:pic>
      <p:pic>
        <p:nvPicPr>
          <p:cNvPr id="5" name="Picture 4" descr="Whatsapp logo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51" y="2729476"/>
            <a:ext cx="2606643" cy="26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131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Integration of Technology into the Classroom</vt:lpstr>
      <vt:lpstr>Presentation Key Points</vt:lpstr>
      <vt:lpstr>Family Time</vt:lpstr>
      <vt:lpstr>Kids Growing Up Today</vt:lpstr>
      <vt:lpstr>What Students Use in Class</vt:lpstr>
      <vt:lpstr>How Do We Handle It?</vt:lpstr>
      <vt:lpstr>Integrated Technology</vt:lpstr>
      <vt:lpstr>Integrated Technology</vt:lpstr>
      <vt:lpstr>Integrated Technology</vt:lpstr>
      <vt:lpstr>Sport Facility Class</vt:lpstr>
      <vt:lpstr>Global Learning Center</vt:lpstr>
      <vt:lpstr>Example Project</vt:lpstr>
      <vt:lpstr>Golf Facility Wish List</vt:lpstr>
      <vt:lpstr>Golf Facility Layout</vt:lpstr>
      <vt:lpstr>ORU Golf Project</vt:lpstr>
      <vt:lpstr>Tour and Discussion</vt:lpstr>
      <vt:lpstr>Group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Intergration of Technology into the Classroom</dc:title>
  <dc:creator>Terry Shannon</dc:creator>
  <cp:lastModifiedBy>tvshannon@yahoo.com</cp:lastModifiedBy>
  <cp:revision>13</cp:revision>
  <cp:lastPrinted>2019-12-17T15:39:01Z</cp:lastPrinted>
  <dcterms:created xsi:type="dcterms:W3CDTF">2019-12-12T18:02:59Z</dcterms:created>
  <dcterms:modified xsi:type="dcterms:W3CDTF">2020-01-02T17:48:08Z</dcterms:modified>
</cp:coreProperties>
</file>