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972" r:id="rId2"/>
  </p:sldMasterIdLst>
  <p:notesMasterIdLst>
    <p:notesMasterId r:id="rId11"/>
  </p:notesMasterIdLst>
  <p:sldIdLst>
    <p:sldId id="279" r:id="rId3"/>
    <p:sldId id="278" r:id="rId4"/>
    <p:sldId id="272" r:id="rId5"/>
    <p:sldId id="265" r:id="rId6"/>
    <p:sldId id="267" r:id="rId7"/>
    <p:sldId id="266" r:id="rId8"/>
    <p:sldId id="274" r:id="rId9"/>
    <p:sldId id="271" r:id="rId10"/>
  </p:sldIdLst>
  <p:sldSz cx="9144000" cy="6858000" type="screen4x3"/>
  <p:notesSz cx="6858000" cy="9144000"/>
  <p:defaultTextStyle>
    <a:defPPr>
      <a:defRPr lang="en-US"/>
    </a:defPPr>
    <a:lvl1pPr algn="l" rtl="0" eaLnBrk="0" fontAlgn="base" hangingPunct="0">
      <a:spcBef>
        <a:spcPct val="0"/>
      </a:spcBef>
      <a:spcAft>
        <a:spcPct val="0"/>
      </a:spcAft>
      <a:defRPr sz="2400" kern="1200" baseline="-250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baseline="-250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baseline="-250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baseline="-250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baseline="-250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baseline="-250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baseline="-250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baseline="-250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baseline="-250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625"/>
  </p:normalViewPr>
  <p:slideViewPr>
    <p:cSldViewPr>
      <p:cViewPr varScale="1">
        <p:scale>
          <a:sx n="68" d="100"/>
          <a:sy n="68" d="100"/>
        </p:scale>
        <p:origin x="5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64F4F7A-2222-824F-B04D-CCCDF78BE48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atin typeface="Times" pitchFamily="1" charset="0"/>
                <a:ea typeface="ＭＳ Ｐゴシック" charset="-128"/>
                <a:cs typeface="+mn-cs"/>
              </a:defRPr>
            </a:lvl1pPr>
          </a:lstStyle>
          <a:p>
            <a:pPr>
              <a:defRPr/>
            </a:pPr>
            <a:endParaRPr lang="en-US"/>
          </a:p>
        </p:txBody>
      </p:sp>
      <p:sp>
        <p:nvSpPr>
          <p:cNvPr id="11267" name="Rectangle 3">
            <a:extLst>
              <a:ext uri="{FF2B5EF4-FFF2-40B4-BE49-F238E27FC236}">
                <a16:creationId xmlns:a16="http://schemas.microsoft.com/office/drawing/2014/main" id="{9C990472-8F1C-804B-A26D-D93195751BB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atin typeface="Times" pitchFamily="1" charset="0"/>
                <a:ea typeface="ＭＳ Ｐゴシック" charset="-128"/>
                <a:cs typeface="+mn-cs"/>
              </a:defRPr>
            </a:lvl1pPr>
          </a:lstStyle>
          <a:p>
            <a:pPr>
              <a:defRPr/>
            </a:pPr>
            <a:endParaRPr lang="en-US"/>
          </a:p>
        </p:txBody>
      </p:sp>
      <p:sp>
        <p:nvSpPr>
          <p:cNvPr id="31748" name="Rectangle 4">
            <a:extLst>
              <a:ext uri="{FF2B5EF4-FFF2-40B4-BE49-F238E27FC236}">
                <a16:creationId xmlns:a16="http://schemas.microsoft.com/office/drawing/2014/main" id="{56DB9FA6-3069-AC45-AD64-9894800EA60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1EA75D3E-6E35-7A4C-9641-DB2272A71E9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a:extLst>
              <a:ext uri="{FF2B5EF4-FFF2-40B4-BE49-F238E27FC236}">
                <a16:creationId xmlns:a16="http://schemas.microsoft.com/office/drawing/2014/main" id="{3E375F28-A788-CE43-BC63-BD19E07E78D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atin typeface="Times" pitchFamily="1" charset="0"/>
                <a:ea typeface="ＭＳ Ｐゴシック" charset="-128"/>
                <a:cs typeface="+mn-cs"/>
              </a:defRPr>
            </a:lvl1pPr>
          </a:lstStyle>
          <a:p>
            <a:pPr>
              <a:defRPr/>
            </a:pPr>
            <a:endParaRPr lang="en-US"/>
          </a:p>
        </p:txBody>
      </p:sp>
      <p:sp>
        <p:nvSpPr>
          <p:cNvPr id="11271" name="Rectangle 7">
            <a:extLst>
              <a:ext uri="{FF2B5EF4-FFF2-40B4-BE49-F238E27FC236}">
                <a16:creationId xmlns:a16="http://schemas.microsoft.com/office/drawing/2014/main" id="{70834906-96D0-8941-984C-67CF0D11EAE3}"/>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A05E7A84-923F-1A40-8D95-B8667551092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ＭＳ Ｐゴシック"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B615D7FD-7BDB-C54E-843F-338C190BB14C}"/>
              </a:ext>
            </a:extLst>
          </p:cNvPr>
          <p:cNvSpPr>
            <a:spLocks noGrp="1" noRot="1" noChangeAspect="1" noTextEdit="1"/>
          </p:cNvSpPr>
          <p:nvPr>
            <p:ph type="sldImg"/>
          </p:nvPr>
        </p:nvSpPr>
        <p:spPr>
          <a:ln/>
        </p:spPr>
      </p:sp>
      <p:sp>
        <p:nvSpPr>
          <p:cNvPr id="44034" name="Notes Placeholder 2">
            <a:extLst>
              <a:ext uri="{FF2B5EF4-FFF2-40B4-BE49-F238E27FC236}">
                <a16:creationId xmlns:a16="http://schemas.microsoft.com/office/drawing/2014/main" id="{0352D90C-A65A-624E-96E5-C7B979E9EE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A83A8316-BA2F-AC42-A08C-0A7C464224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itchFamily="2" charset="0"/>
                <a:ea typeface="ＭＳ Ｐゴシック" panose="020B0600070205080204" pitchFamily="34" charset="-128"/>
              </a:defRPr>
            </a:lvl1pPr>
            <a:lvl2pPr marL="742950" indent="-285750">
              <a:defRPr sz="2400" baseline="-25000">
                <a:solidFill>
                  <a:schemeClr val="tx1"/>
                </a:solidFill>
                <a:latin typeface="Times" pitchFamily="2" charset="0"/>
                <a:ea typeface="ＭＳ Ｐゴシック" panose="020B0600070205080204" pitchFamily="34" charset="-128"/>
              </a:defRPr>
            </a:lvl2pPr>
            <a:lvl3pPr marL="1143000" indent="-228600">
              <a:defRPr sz="2400" baseline="-25000">
                <a:solidFill>
                  <a:schemeClr val="tx1"/>
                </a:solidFill>
                <a:latin typeface="Times" pitchFamily="2" charset="0"/>
                <a:ea typeface="ＭＳ Ｐゴシック" panose="020B0600070205080204" pitchFamily="34" charset="-128"/>
              </a:defRPr>
            </a:lvl3pPr>
            <a:lvl4pPr marL="1600200" indent="-228600">
              <a:defRPr sz="2400" baseline="-25000">
                <a:solidFill>
                  <a:schemeClr val="tx1"/>
                </a:solidFill>
                <a:latin typeface="Times" pitchFamily="2" charset="0"/>
                <a:ea typeface="ＭＳ Ｐゴシック" panose="020B0600070205080204" pitchFamily="34" charset="-128"/>
              </a:defRPr>
            </a:lvl4pPr>
            <a:lvl5pPr marL="2057400" indent="-228600">
              <a:defRPr sz="2400" baseline="-25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4729C57-F4E5-F848-AD79-8039E6FAF064}" type="slidenum">
              <a:rPr kumimoji="0" lang="en-US" altLang="en-US" sz="1200" b="0" i="0" u="none" strike="noStrike" kern="1200" cap="none" spc="0" normalizeH="0" baseline="0" noProof="0">
                <a:ln>
                  <a:noFill/>
                </a:ln>
                <a:solidFill>
                  <a:srgbClr val="000000"/>
                </a:solidFill>
                <a:effectLst/>
                <a:uLnTx/>
                <a:uFillTx/>
                <a:latin typeface="Times" pitchFamily="2"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1213078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oru_ powerpoint mockup title">
            <a:extLst>
              <a:ext uri="{FF2B5EF4-FFF2-40B4-BE49-F238E27FC236}">
                <a16:creationId xmlns:a16="http://schemas.microsoft.com/office/drawing/2014/main" id="{F8009D6B-71D2-F344-9343-91DE10E9AB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a:extLst>
              <a:ext uri="{FF2B5EF4-FFF2-40B4-BE49-F238E27FC236}">
                <a16:creationId xmlns:a16="http://schemas.microsoft.com/office/drawing/2014/main" id="{C13D162A-6CCF-7547-8A06-4BBD2609498B}"/>
              </a:ext>
            </a:extLst>
          </p:cNvPr>
          <p:cNvSpPr>
            <a:spLocks noChangeArrowheads="1"/>
          </p:cNvSpPr>
          <p:nvPr userDrawn="1"/>
        </p:nvSpPr>
        <p:spPr bwMode="auto">
          <a:xfrm>
            <a:off x="5203825" y="2273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pitchFamily="2" charset="0"/>
                <a:ea typeface="ＭＳ Ｐゴシック" panose="020B0600070205080204" pitchFamily="34" charset="-128"/>
              </a:defRPr>
            </a:lvl1pPr>
            <a:lvl2pPr marL="742950" indent="-285750">
              <a:defRPr sz="2400" baseline="-25000">
                <a:solidFill>
                  <a:schemeClr val="tx1"/>
                </a:solidFill>
                <a:latin typeface="Times" pitchFamily="2" charset="0"/>
                <a:ea typeface="ＭＳ Ｐゴシック" panose="020B0600070205080204" pitchFamily="34" charset="-128"/>
              </a:defRPr>
            </a:lvl2pPr>
            <a:lvl3pPr marL="1143000" indent="-228600">
              <a:defRPr sz="2400" baseline="-25000">
                <a:solidFill>
                  <a:schemeClr val="tx1"/>
                </a:solidFill>
                <a:latin typeface="Times" pitchFamily="2" charset="0"/>
                <a:ea typeface="ＭＳ Ｐゴシック" panose="020B0600070205080204" pitchFamily="34" charset="-128"/>
              </a:defRPr>
            </a:lvl3pPr>
            <a:lvl4pPr marL="1600200" indent="-228600">
              <a:defRPr sz="2400" baseline="-25000">
                <a:solidFill>
                  <a:schemeClr val="tx1"/>
                </a:solidFill>
                <a:latin typeface="Times" pitchFamily="2" charset="0"/>
                <a:ea typeface="ＭＳ Ｐゴシック" panose="020B0600070205080204" pitchFamily="34" charset="-128"/>
              </a:defRPr>
            </a:lvl4pPr>
            <a:lvl5pPr marL="2057400" indent="-228600">
              <a:defRPr sz="2400" baseline="-25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9pPr>
          </a:lstStyle>
          <a:p>
            <a:endParaRPr lang="en-US" altLang="en-US" baseline="0"/>
          </a:p>
        </p:txBody>
      </p:sp>
      <p:sp>
        <p:nvSpPr>
          <p:cNvPr id="12291" name="Rectangle 3"/>
          <p:cNvSpPr>
            <a:spLocks noGrp="1" noChangeArrowheads="1"/>
          </p:cNvSpPr>
          <p:nvPr>
            <p:ph type="ctrTitle"/>
          </p:nvPr>
        </p:nvSpPr>
        <p:spPr>
          <a:xfrm>
            <a:off x="2286000" y="5410200"/>
            <a:ext cx="6400800" cy="609600"/>
          </a:xfrm>
        </p:spPr>
        <p:txBody>
          <a:bodyPr/>
          <a:lstStyle>
            <a:lvl1pPr>
              <a:defRPr>
                <a:solidFill>
                  <a:schemeClr val="bg1"/>
                </a:solidFill>
              </a:defRPr>
            </a:lvl1pPr>
          </a:lstStyle>
          <a:p>
            <a:r>
              <a:rPr lang="en-US"/>
              <a:t>Click to edit Master title style</a:t>
            </a:r>
          </a:p>
        </p:txBody>
      </p:sp>
      <p:sp>
        <p:nvSpPr>
          <p:cNvPr id="12292" name="Rectangle 4"/>
          <p:cNvSpPr>
            <a:spLocks noGrp="1" noChangeArrowheads="1"/>
          </p:cNvSpPr>
          <p:nvPr>
            <p:ph type="subTitle" idx="1"/>
          </p:nvPr>
        </p:nvSpPr>
        <p:spPr>
          <a:xfrm>
            <a:off x="2286000" y="6096000"/>
            <a:ext cx="6400800" cy="457200"/>
          </a:xfrm>
        </p:spPr>
        <p:txBody>
          <a:bodyPr/>
          <a:lstStyle>
            <a:lvl1pPr marL="0" indent="0">
              <a:buFontTx/>
              <a:buNone/>
              <a:defRPr sz="2500" i="1">
                <a:solidFill>
                  <a:schemeClr val="bg1"/>
                </a:solidFill>
              </a:defRPr>
            </a:lvl1pPr>
          </a:lstStyle>
          <a:p>
            <a:r>
              <a:rPr lang="en-US"/>
              <a:t>Click to edit Master subtitle style</a:t>
            </a:r>
          </a:p>
        </p:txBody>
      </p:sp>
    </p:spTree>
    <p:extLst>
      <p:ext uri="{BB962C8B-B14F-4D97-AF65-F5344CB8AC3E}">
        <p14:creationId xmlns:p14="http://schemas.microsoft.com/office/powerpoint/2010/main" val="186202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00F6C-8810-9B41-89F9-85E9EA604773}"/>
              </a:ext>
            </a:extLst>
          </p:cNvPr>
          <p:cNvSpPr>
            <a:spLocks noGrp="1"/>
          </p:cNvSpPr>
          <p:nvPr>
            <p:ph type="dt" sz="half" idx="10"/>
          </p:nvPr>
        </p:nvSpPr>
        <p:spPr/>
        <p:txBody>
          <a:bodyPr/>
          <a:lstStyle>
            <a:lvl1pPr>
              <a:defRPr/>
            </a:lvl1pPr>
          </a:lstStyle>
          <a:p>
            <a:fld id="{8AAE2AEB-99D4-3140-BF03-0603BBB40C8E}" type="datetime1">
              <a:rPr lang="en-US" altLang="en-US"/>
              <a:pPr/>
              <a:t>1/4/2020</a:t>
            </a:fld>
            <a:endParaRPr lang="en-US" altLang="en-US" sz="1400"/>
          </a:p>
        </p:txBody>
      </p:sp>
      <p:sp>
        <p:nvSpPr>
          <p:cNvPr id="5" name="Footer Placeholder 4">
            <a:extLst>
              <a:ext uri="{FF2B5EF4-FFF2-40B4-BE49-F238E27FC236}">
                <a16:creationId xmlns:a16="http://schemas.microsoft.com/office/drawing/2014/main" id="{2C7B5612-56D7-274B-8B43-D228895E09EE}"/>
              </a:ext>
            </a:extLst>
          </p:cNvPr>
          <p:cNvSpPr>
            <a:spLocks noGrp="1"/>
          </p:cNvSpPr>
          <p:nvPr>
            <p:ph type="ftr" sz="quarter" idx="11"/>
          </p:nvPr>
        </p:nvSpPr>
        <p:spPr/>
        <p:txBody>
          <a:bodyPr/>
          <a:lstStyle>
            <a:lvl1pPr>
              <a:defRPr/>
            </a:lvl1pPr>
          </a:lstStyle>
          <a:p>
            <a:pPr>
              <a:defRPr/>
            </a:pPr>
            <a:r>
              <a:rPr lang="en-US"/>
              <a:t>NAME OF PRESENTATION</a:t>
            </a:r>
          </a:p>
        </p:txBody>
      </p:sp>
      <p:sp>
        <p:nvSpPr>
          <p:cNvPr id="6" name="Slide Number Placeholder 5">
            <a:extLst>
              <a:ext uri="{FF2B5EF4-FFF2-40B4-BE49-F238E27FC236}">
                <a16:creationId xmlns:a16="http://schemas.microsoft.com/office/drawing/2014/main" id="{2FDF85E3-738B-A74C-866B-B27962949263}"/>
              </a:ext>
            </a:extLst>
          </p:cNvPr>
          <p:cNvSpPr>
            <a:spLocks noGrp="1"/>
          </p:cNvSpPr>
          <p:nvPr>
            <p:ph type="sldNum" sz="quarter" idx="12"/>
          </p:nvPr>
        </p:nvSpPr>
        <p:spPr/>
        <p:txBody>
          <a:bodyPr/>
          <a:lstStyle>
            <a:lvl1pPr>
              <a:defRPr/>
            </a:lvl1pPr>
          </a:lstStyle>
          <a:p>
            <a:fld id="{97D52944-34EC-0748-AD26-EEC7B0693CD4}" type="slidenum">
              <a:rPr lang="en-US" altLang="en-US"/>
              <a:pPr/>
              <a:t>‹#›</a:t>
            </a:fld>
            <a:endParaRPr lang="en-US" altLang="en-US" sz="1400">
              <a:latin typeface="Times" pitchFamily="2" charset="0"/>
            </a:endParaRPr>
          </a:p>
        </p:txBody>
      </p:sp>
    </p:spTree>
    <p:extLst>
      <p:ext uri="{BB962C8B-B14F-4D97-AF65-F5344CB8AC3E}">
        <p14:creationId xmlns:p14="http://schemas.microsoft.com/office/powerpoint/2010/main" val="56144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524000"/>
            <a:ext cx="20574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0"/>
            <a:ext cx="60198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A92AA-B330-DB47-8E1F-8C0739FA5F4C}"/>
              </a:ext>
            </a:extLst>
          </p:cNvPr>
          <p:cNvSpPr>
            <a:spLocks noGrp="1"/>
          </p:cNvSpPr>
          <p:nvPr>
            <p:ph type="dt" sz="half" idx="10"/>
          </p:nvPr>
        </p:nvSpPr>
        <p:spPr/>
        <p:txBody>
          <a:bodyPr/>
          <a:lstStyle>
            <a:lvl1pPr>
              <a:defRPr/>
            </a:lvl1pPr>
          </a:lstStyle>
          <a:p>
            <a:fld id="{8800FE93-4A3B-534F-A2FD-0F6BBF762A69}" type="datetime1">
              <a:rPr lang="en-US" altLang="en-US"/>
              <a:pPr/>
              <a:t>1/4/2020</a:t>
            </a:fld>
            <a:endParaRPr lang="en-US" altLang="en-US" sz="1400"/>
          </a:p>
        </p:txBody>
      </p:sp>
      <p:sp>
        <p:nvSpPr>
          <p:cNvPr id="5" name="Footer Placeholder 4">
            <a:extLst>
              <a:ext uri="{FF2B5EF4-FFF2-40B4-BE49-F238E27FC236}">
                <a16:creationId xmlns:a16="http://schemas.microsoft.com/office/drawing/2014/main" id="{2C7588A9-89F9-7141-A603-290300AA787B}"/>
              </a:ext>
            </a:extLst>
          </p:cNvPr>
          <p:cNvSpPr>
            <a:spLocks noGrp="1"/>
          </p:cNvSpPr>
          <p:nvPr>
            <p:ph type="ftr" sz="quarter" idx="11"/>
          </p:nvPr>
        </p:nvSpPr>
        <p:spPr/>
        <p:txBody>
          <a:bodyPr/>
          <a:lstStyle>
            <a:lvl1pPr>
              <a:defRPr/>
            </a:lvl1pPr>
          </a:lstStyle>
          <a:p>
            <a:pPr>
              <a:defRPr/>
            </a:pPr>
            <a:r>
              <a:rPr lang="en-US"/>
              <a:t>NAME OF PRESENTATION</a:t>
            </a:r>
          </a:p>
        </p:txBody>
      </p:sp>
      <p:sp>
        <p:nvSpPr>
          <p:cNvPr id="6" name="Slide Number Placeholder 5">
            <a:extLst>
              <a:ext uri="{FF2B5EF4-FFF2-40B4-BE49-F238E27FC236}">
                <a16:creationId xmlns:a16="http://schemas.microsoft.com/office/drawing/2014/main" id="{F4CC5F96-B08E-C243-BB52-618D667C71AC}"/>
              </a:ext>
            </a:extLst>
          </p:cNvPr>
          <p:cNvSpPr>
            <a:spLocks noGrp="1"/>
          </p:cNvSpPr>
          <p:nvPr>
            <p:ph type="sldNum" sz="quarter" idx="12"/>
          </p:nvPr>
        </p:nvSpPr>
        <p:spPr/>
        <p:txBody>
          <a:bodyPr/>
          <a:lstStyle>
            <a:lvl1pPr>
              <a:defRPr/>
            </a:lvl1pPr>
          </a:lstStyle>
          <a:p>
            <a:fld id="{C59A4F2E-B709-734E-8C7C-59C7EA0C9D01}" type="slidenum">
              <a:rPr lang="en-US" altLang="en-US"/>
              <a:pPr/>
              <a:t>‹#›</a:t>
            </a:fld>
            <a:endParaRPr lang="en-US" altLang="en-US" sz="1400">
              <a:latin typeface="Times" pitchFamily="2" charset="0"/>
            </a:endParaRPr>
          </a:p>
        </p:txBody>
      </p:sp>
    </p:spTree>
    <p:extLst>
      <p:ext uri="{BB962C8B-B14F-4D97-AF65-F5344CB8AC3E}">
        <p14:creationId xmlns:p14="http://schemas.microsoft.com/office/powerpoint/2010/main" val="120425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7772400" cy="685800"/>
          </a:xfrm>
        </p:spPr>
        <p:txBody>
          <a:bodyPr/>
          <a:lstStyle/>
          <a:p>
            <a:r>
              <a:rPr lang="en-US"/>
              <a:t>Click to edit Master title style</a:t>
            </a:r>
          </a:p>
        </p:txBody>
      </p:sp>
      <p:sp>
        <p:nvSpPr>
          <p:cNvPr id="3" name="Chart Placeholder 2"/>
          <p:cNvSpPr>
            <a:spLocks noGrp="1"/>
          </p:cNvSpPr>
          <p:nvPr>
            <p:ph type="chart" idx="1"/>
          </p:nvPr>
        </p:nvSpPr>
        <p:spPr>
          <a:xfrm>
            <a:off x="685800" y="2362200"/>
            <a:ext cx="7772400" cy="3962400"/>
          </a:xfrm>
        </p:spPr>
        <p:txBody>
          <a:bodyPr/>
          <a:lstStyle/>
          <a:p>
            <a:pPr lvl="0"/>
            <a:endParaRPr lang="en-US" noProof="0"/>
          </a:p>
        </p:txBody>
      </p:sp>
      <p:sp>
        <p:nvSpPr>
          <p:cNvPr id="4" name="Date Placeholder 3">
            <a:extLst>
              <a:ext uri="{FF2B5EF4-FFF2-40B4-BE49-F238E27FC236}">
                <a16:creationId xmlns:a16="http://schemas.microsoft.com/office/drawing/2014/main" id="{97A5C816-EF2B-954F-8B3B-E89F82194B64}"/>
              </a:ext>
            </a:extLst>
          </p:cNvPr>
          <p:cNvSpPr>
            <a:spLocks noGrp="1"/>
          </p:cNvSpPr>
          <p:nvPr>
            <p:ph type="dt" sz="half" idx="10"/>
          </p:nvPr>
        </p:nvSpPr>
        <p:spPr/>
        <p:txBody>
          <a:bodyPr/>
          <a:lstStyle>
            <a:lvl1pPr>
              <a:defRPr/>
            </a:lvl1pPr>
          </a:lstStyle>
          <a:p>
            <a:fld id="{AEBC55B5-8031-074E-A154-CA3BFFA02F0B}" type="datetime1">
              <a:rPr lang="en-US" altLang="en-US"/>
              <a:pPr/>
              <a:t>1/4/2020</a:t>
            </a:fld>
            <a:endParaRPr lang="en-US" altLang="en-US" sz="1400"/>
          </a:p>
        </p:txBody>
      </p:sp>
      <p:sp>
        <p:nvSpPr>
          <p:cNvPr id="5" name="Footer Placeholder 4">
            <a:extLst>
              <a:ext uri="{FF2B5EF4-FFF2-40B4-BE49-F238E27FC236}">
                <a16:creationId xmlns:a16="http://schemas.microsoft.com/office/drawing/2014/main" id="{3E107DDA-5951-A148-AD92-9292C79DCA4D}"/>
              </a:ext>
            </a:extLst>
          </p:cNvPr>
          <p:cNvSpPr>
            <a:spLocks noGrp="1"/>
          </p:cNvSpPr>
          <p:nvPr>
            <p:ph type="ftr" sz="quarter" idx="11"/>
          </p:nvPr>
        </p:nvSpPr>
        <p:spPr/>
        <p:txBody>
          <a:bodyPr/>
          <a:lstStyle>
            <a:lvl1pPr>
              <a:defRPr/>
            </a:lvl1pPr>
          </a:lstStyle>
          <a:p>
            <a:pPr>
              <a:defRPr/>
            </a:pPr>
            <a:r>
              <a:rPr lang="en-US"/>
              <a:t>NAME OF PRESENTATION</a:t>
            </a:r>
          </a:p>
        </p:txBody>
      </p:sp>
      <p:sp>
        <p:nvSpPr>
          <p:cNvPr id="6" name="Slide Number Placeholder 5">
            <a:extLst>
              <a:ext uri="{FF2B5EF4-FFF2-40B4-BE49-F238E27FC236}">
                <a16:creationId xmlns:a16="http://schemas.microsoft.com/office/drawing/2014/main" id="{AE6621FD-9116-8848-B397-193F74F32485}"/>
              </a:ext>
            </a:extLst>
          </p:cNvPr>
          <p:cNvSpPr>
            <a:spLocks noGrp="1"/>
          </p:cNvSpPr>
          <p:nvPr>
            <p:ph type="sldNum" sz="quarter" idx="12"/>
          </p:nvPr>
        </p:nvSpPr>
        <p:spPr/>
        <p:txBody>
          <a:bodyPr/>
          <a:lstStyle>
            <a:lvl1pPr>
              <a:defRPr/>
            </a:lvl1pPr>
          </a:lstStyle>
          <a:p>
            <a:fld id="{591783D6-9F47-C940-ABA4-6A8815B45675}" type="slidenum">
              <a:rPr lang="en-US" altLang="en-US"/>
              <a:pPr/>
              <a:t>‹#›</a:t>
            </a:fld>
            <a:endParaRPr lang="en-US" altLang="en-US" sz="1400">
              <a:latin typeface="Times" pitchFamily="2" charset="0"/>
            </a:endParaRPr>
          </a:p>
        </p:txBody>
      </p:sp>
    </p:spTree>
    <p:extLst>
      <p:ext uri="{BB962C8B-B14F-4D97-AF65-F5344CB8AC3E}">
        <p14:creationId xmlns:p14="http://schemas.microsoft.com/office/powerpoint/2010/main" val="1439766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7772400" cy="685800"/>
          </a:xfrm>
        </p:spPr>
        <p:txBody>
          <a:bodyPr/>
          <a:lstStyle/>
          <a:p>
            <a:r>
              <a:rPr lang="en-US"/>
              <a:t>Click to edit Master title style</a:t>
            </a:r>
          </a:p>
        </p:txBody>
      </p:sp>
      <p:sp>
        <p:nvSpPr>
          <p:cNvPr id="3" name="Text Placeholder 2"/>
          <p:cNvSpPr>
            <a:spLocks noGrp="1"/>
          </p:cNvSpPr>
          <p:nvPr>
            <p:ph type="body" sz="half" idx="1"/>
          </p:nvPr>
        </p:nvSpPr>
        <p:spPr>
          <a:xfrm>
            <a:off x="685800" y="2362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62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4D3D40-ADD7-BA4C-A16D-013B4CDD8665}"/>
              </a:ext>
            </a:extLst>
          </p:cNvPr>
          <p:cNvSpPr>
            <a:spLocks noGrp="1"/>
          </p:cNvSpPr>
          <p:nvPr>
            <p:ph type="dt" sz="half" idx="10"/>
          </p:nvPr>
        </p:nvSpPr>
        <p:spPr/>
        <p:txBody>
          <a:bodyPr/>
          <a:lstStyle>
            <a:lvl1pPr>
              <a:defRPr/>
            </a:lvl1pPr>
          </a:lstStyle>
          <a:p>
            <a:fld id="{2BC8CC49-6D21-474B-A689-10C0B6712CD4}" type="datetime1">
              <a:rPr lang="en-US" altLang="en-US"/>
              <a:pPr/>
              <a:t>1/4/2020</a:t>
            </a:fld>
            <a:endParaRPr lang="en-US" altLang="en-US" sz="1400"/>
          </a:p>
        </p:txBody>
      </p:sp>
      <p:sp>
        <p:nvSpPr>
          <p:cNvPr id="6" name="Footer Placeholder 5">
            <a:extLst>
              <a:ext uri="{FF2B5EF4-FFF2-40B4-BE49-F238E27FC236}">
                <a16:creationId xmlns:a16="http://schemas.microsoft.com/office/drawing/2014/main" id="{FD750B2B-A3E1-3A43-9AF4-019717D1BE77}"/>
              </a:ext>
            </a:extLst>
          </p:cNvPr>
          <p:cNvSpPr>
            <a:spLocks noGrp="1"/>
          </p:cNvSpPr>
          <p:nvPr>
            <p:ph type="ftr" sz="quarter" idx="11"/>
          </p:nvPr>
        </p:nvSpPr>
        <p:spPr/>
        <p:txBody>
          <a:bodyPr/>
          <a:lstStyle>
            <a:lvl1pPr>
              <a:defRPr/>
            </a:lvl1pPr>
          </a:lstStyle>
          <a:p>
            <a:pPr>
              <a:defRPr/>
            </a:pPr>
            <a:r>
              <a:rPr lang="en-US"/>
              <a:t>NAME OF PRESENTATION</a:t>
            </a:r>
          </a:p>
        </p:txBody>
      </p:sp>
      <p:sp>
        <p:nvSpPr>
          <p:cNvPr id="7" name="Slide Number Placeholder 6">
            <a:extLst>
              <a:ext uri="{FF2B5EF4-FFF2-40B4-BE49-F238E27FC236}">
                <a16:creationId xmlns:a16="http://schemas.microsoft.com/office/drawing/2014/main" id="{B8AFA0CE-57D1-6C48-9375-B74844E71AF8}"/>
              </a:ext>
            </a:extLst>
          </p:cNvPr>
          <p:cNvSpPr>
            <a:spLocks noGrp="1"/>
          </p:cNvSpPr>
          <p:nvPr>
            <p:ph type="sldNum" sz="quarter" idx="12"/>
          </p:nvPr>
        </p:nvSpPr>
        <p:spPr/>
        <p:txBody>
          <a:bodyPr/>
          <a:lstStyle>
            <a:lvl1pPr>
              <a:defRPr/>
            </a:lvl1pPr>
          </a:lstStyle>
          <a:p>
            <a:fld id="{8E07218E-A881-6E4C-B24A-8A9D778C4E97}" type="slidenum">
              <a:rPr lang="en-US" altLang="en-US"/>
              <a:pPr/>
              <a:t>‹#›</a:t>
            </a:fld>
            <a:endParaRPr lang="en-US" altLang="en-US" sz="1400">
              <a:latin typeface="Times" pitchFamily="2" charset="0"/>
            </a:endParaRPr>
          </a:p>
        </p:txBody>
      </p:sp>
    </p:spTree>
    <p:extLst>
      <p:ext uri="{BB962C8B-B14F-4D97-AF65-F5344CB8AC3E}">
        <p14:creationId xmlns:p14="http://schemas.microsoft.com/office/powerpoint/2010/main" val="2599527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7772400" cy="685800"/>
          </a:xfrm>
        </p:spPr>
        <p:txBody>
          <a:bodyPr/>
          <a:lstStyle/>
          <a:p>
            <a:r>
              <a:rPr lang="en-US"/>
              <a:t>Click to edit Master title style</a:t>
            </a:r>
          </a:p>
        </p:txBody>
      </p:sp>
      <p:sp>
        <p:nvSpPr>
          <p:cNvPr id="3" name="Content Placeholder 2"/>
          <p:cNvSpPr>
            <a:spLocks noGrp="1"/>
          </p:cNvSpPr>
          <p:nvPr>
            <p:ph sz="half" idx="1"/>
          </p:nvPr>
        </p:nvSpPr>
        <p:spPr>
          <a:xfrm>
            <a:off x="685800" y="2362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2362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B5DA28-0AF5-5F4F-8EB8-7074C1F02AB3}"/>
              </a:ext>
            </a:extLst>
          </p:cNvPr>
          <p:cNvSpPr>
            <a:spLocks noGrp="1"/>
          </p:cNvSpPr>
          <p:nvPr>
            <p:ph type="dt" sz="half" idx="10"/>
          </p:nvPr>
        </p:nvSpPr>
        <p:spPr/>
        <p:txBody>
          <a:bodyPr/>
          <a:lstStyle>
            <a:lvl1pPr>
              <a:defRPr/>
            </a:lvl1pPr>
          </a:lstStyle>
          <a:p>
            <a:fld id="{382B9209-7F28-2643-BD03-E802DDB1CB3D}" type="datetime1">
              <a:rPr lang="en-US" altLang="en-US"/>
              <a:pPr/>
              <a:t>1/4/2020</a:t>
            </a:fld>
            <a:endParaRPr lang="en-US" altLang="en-US" sz="1400"/>
          </a:p>
        </p:txBody>
      </p:sp>
      <p:sp>
        <p:nvSpPr>
          <p:cNvPr id="6" name="Footer Placeholder 5">
            <a:extLst>
              <a:ext uri="{FF2B5EF4-FFF2-40B4-BE49-F238E27FC236}">
                <a16:creationId xmlns:a16="http://schemas.microsoft.com/office/drawing/2014/main" id="{19C0299B-CA8A-E54E-9C8F-742759DA58CE}"/>
              </a:ext>
            </a:extLst>
          </p:cNvPr>
          <p:cNvSpPr>
            <a:spLocks noGrp="1"/>
          </p:cNvSpPr>
          <p:nvPr>
            <p:ph type="ftr" sz="quarter" idx="11"/>
          </p:nvPr>
        </p:nvSpPr>
        <p:spPr/>
        <p:txBody>
          <a:bodyPr/>
          <a:lstStyle>
            <a:lvl1pPr>
              <a:defRPr/>
            </a:lvl1pPr>
          </a:lstStyle>
          <a:p>
            <a:pPr>
              <a:defRPr/>
            </a:pPr>
            <a:r>
              <a:rPr lang="en-US"/>
              <a:t>NAME OF PRESENTATION</a:t>
            </a:r>
          </a:p>
        </p:txBody>
      </p:sp>
      <p:sp>
        <p:nvSpPr>
          <p:cNvPr id="7" name="Slide Number Placeholder 6">
            <a:extLst>
              <a:ext uri="{FF2B5EF4-FFF2-40B4-BE49-F238E27FC236}">
                <a16:creationId xmlns:a16="http://schemas.microsoft.com/office/drawing/2014/main" id="{FABBE7C4-7C4F-F345-97D8-ED8288DE72DF}"/>
              </a:ext>
            </a:extLst>
          </p:cNvPr>
          <p:cNvSpPr>
            <a:spLocks noGrp="1"/>
          </p:cNvSpPr>
          <p:nvPr>
            <p:ph type="sldNum" sz="quarter" idx="12"/>
          </p:nvPr>
        </p:nvSpPr>
        <p:spPr/>
        <p:txBody>
          <a:bodyPr/>
          <a:lstStyle>
            <a:lvl1pPr>
              <a:defRPr/>
            </a:lvl1pPr>
          </a:lstStyle>
          <a:p>
            <a:fld id="{91F06F48-24BB-2E4B-819B-EEED343BC844}" type="slidenum">
              <a:rPr lang="en-US" altLang="en-US"/>
              <a:pPr/>
              <a:t>‹#›</a:t>
            </a:fld>
            <a:endParaRPr lang="en-US" altLang="en-US" sz="1400">
              <a:latin typeface="Times" pitchFamily="2" charset="0"/>
            </a:endParaRPr>
          </a:p>
        </p:txBody>
      </p:sp>
    </p:spTree>
    <p:extLst>
      <p:ext uri="{BB962C8B-B14F-4D97-AF65-F5344CB8AC3E}">
        <p14:creationId xmlns:p14="http://schemas.microsoft.com/office/powerpoint/2010/main" val="1552698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1/4/2020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14" descr="oru_ powerpoint mockup title">
            <a:extLst>
              <a:ext uri="{FF2B5EF4-FFF2-40B4-BE49-F238E27FC236}">
                <a16:creationId xmlns:a16="http://schemas.microsoft.com/office/drawing/2014/main" id="{F8009D6B-71D2-F344-9343-91DE10E9AB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a:extLst>
              <a:ext uri="{FF2B5EF4-FFF2-40B4-BE49-F238E27FC236}">
                <a16:creationId xmlns:a16="http://schemas.microsoft.com/office/drawing/2014/main" id="{C13D162A-6CCF-7547-8A06-4BBD2609498B}"/>
              </a:ext>
            </a:extLst>
          </p:cNvPr>
          <p:cNvSpPr>
            <a:spLocks noChangeArrowheads="1"/>
          </p:cNvSpPr>
          <p:nvPr userDrawn="1"/>
        </p:nvSpPr>
        <p:spPr bwMode="auto">
          <a:xfrm>
            <a:off x="5203826" y="22733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pitchFamily="2" charset="0"/>
                <a:ea typeface="ＭＳ Ｐゴシック" panose="020B0600070205080204" pitchFamily="34" charset="-128"/>
              </a:defRPr>
            </a:lvl1pPr>
            <a:lvl2pPr marL="742950" indent="-285750">
              <a:defRPr sz="2400" baseline="-25000">
                <a:solidFill>
                  <a:schemeClr val="tx1"/>
                </a:solidFill>
                <a:latin typeface="Times" pitchFamily="2" charset="0"/>
                <a:ea typeface="ＭＳ Ｐゴシック" panose="020B0600070205080204" pitchFamily="34" charset="-128"/>
              </a:defRPr>
            </a:lvl2pPr>
            <a:lvl3pPr marL="1143000" indent="-228600">
              <a:defRPr sz="2400" baseline="-25000">
                <a:solidFill>
                  <a:schemeClr val="tx1"/>
                </a:solidFill>
                <a:latin typeface="Times" pitchFamily="2" charset="0"/>
                <a:ea typeface="ＭＳ Ｐゴシック" panose="020B0600070205080204" pitchFamily="34" charset="-128"/>
              </a:defRPr>
            </a:lvl3pPr>
            <a:lvl4pPr marL="1600200" indent="-228600">
              <a:defRPr sz="2400" baseline="-25000">
                <a:solidFill>
                  <a:schemeClr val="tx1"/>
                </a:solidFill>
                <a:latin typeface="Times" pitchFamily="2" charset="0"/>
                <a:ea typeface="ＭＳ Ｐゴシック" panose="020B0600070205080204" pitchFamily="34" charset="-128"/>
              </a:defRPr>
            </a:lvl4pPr>
            <a:lvl5pPr marL="2057400" indent="-228600">
              <a:defRPr sz="2400" baseline="-25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9pPr>
          </a:lstStyle>
          <a:p>
            <a:endParaRPr lang="en-US" altLang="en-US" sz="1800" baseline="0"/>
          </a:p>
        </p:txBody>
      </p:sp>
    </p:spTree>
    <p:extLst>
      <p:ext uri="{BB962C8B-B14F-4D97-AF65-F5344CB8AC3E}">
        <p14:creationId xmlns:p14="http://schemas.microsoft.com/office/powerpoint/2010/main" val="393899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2B58CE-A805-9847-9684-A9BE4CE2064B}" type="datetime1">
              <a:rPr lang="en-US" altLang="en-US" smtClean="0"/>
              <a:pPr/>
              <a:t>1/4/2020</a:t>
            </a:fld>
            <a:endParaRPr lang="en-US" altLang="en-US" sz="1050"/>
          </a:p>
        </p:txBody>
      </p:sp>
      <p:sp>
        <p:nvSpPr>
          <p:cNvPr id="5" name="Footer Placeholder 4"/>
          <p:cNvSpPr>
            <a:spLocks noGrp="1"/>
          </p:cNvSpPr>
          <p:nvPr>
            <p:ph type="ftr" sz="quarter" idx="11"/>
          </p:nvPr>
        </p:nvSpPr>
        <p:spPr/>
        <p:txBody>
          <a:bodyPr/>
          <a:lstStyle/>
          <a:p>
            <a:pPr>
              <a:defRPr/>
            </a:pPr>
            <a:r>
              <a:rPr lang="en-US"/>
              <a:t>NAME OF PRESENTATION</a:t>
            </a:r>
          </a:p>
        </p:txBody>
      </p:sp>
      <p:sp>
        <p:nvSpPr>
          <p:cNvPr id="6" name="Slide Number Placeholder 5"/>
          <p:cNvSpPr>
            <a:spLocks noGrp="1"/>
          </p:cNvSpPr>
          <p:nvPr>
            <p:ph type="sldNum" sz="quarter" idx="12"/>
          </p:nvPr>
        </p:nvSpPr>
        <p:spPr/>
        <p:txBody>
          <a:bodyPr/>
          <a:lstStyle/>
          <a:p>
            <a:fld id="{93B85A82-17DB-7D46-9A5C-EA02D55FFBBC}" type="slidenum">
              <a:rPr lang="en-US" altLang="en-US" smtClean="0"/>
              <a:pPr/>
              <a:t>‹#›</a:t>
            </a:fld>
            <a:endParaRPr lang="en-US" altLang="en-US" sz="1050">
              <a:latin typeface="Times" pitchFamily="2" charset="0"/>
            </a:endParaRPr>
          </a:p>
        </p:txBody>
      </p:sp>
    </p:spTree>
    <p:extLst>
      <p:ext uri="{BB962C8B-B14F-4D97-AF65-F5344CB8AC3E}">
        <p14:creationId xmlns:p14="http://schemas.microsoft.com/office/powerpoint/2010/main" val="269132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5C3270-5167-F04E-930D-ECACEE0265E8}" type="datetime1">
              <a:rPr lang="en-US" altLang="en-US" smtClean="0"/>
              <a:pPr/>
              <a:t>1/4/2020</a:t>
            </a:fld>
            <a:endParaRPr lang="en-US" altLang="en-US" sz="1050"/>
          </a:p>
        </p:txBody>
      </p:sp>
      <p:sp>
        <p:nvSpPr>
          <p:cNvPr id="5" name="Footer Placeholder 4"/>
          <p:cNvSpPr>
            <a:spLocks noGrp="1"/>
          </p:cNvSpPr>
          <p:nvPr>
            <p:ph type="ftr" sz="quarter" idx="11"/>
          </p:nvPr>
        </p:nvSpPr>
        <p:spPr/>
        <p:txBody>
          <a:bodyPr/>
          <a:lstStyle/>
          <a:p>
            <a:pPr>
              <a:defRPr/>
            </a:pPr>
            <a:r>
              <a:rPr lang="en-US"/>
              <a:t>NAME OF PRESENTATION</a:t>
            </a:r>
          </a:p>
        </p:txBody>
      </p:sp>
      <p:sp>
        <p:nvSpPr>
          <p:cNvPr id="6" name="Slide Number Placeholder 5"/>
          <p:cNvSpPr>
            <a:spLocks noGrp="1"/>
          </p:cNvSpPr>
          <p:nvPr>
            <p:ph type="sldNum" sz="quarter" idx="12"/>
          </p:nvPr>
        </p:nvSpPr>
        <p:spPr/>
        <p:txBody>
          <a:bodyPr/>
          <a:lstStyle/>
          <a:p>
            <a:fld id="{EA733A7F-3EF2-104A-9217-349BE53B62B2}" type="slidenum">
              <a:rPr lang="en-US" altLang="en-US" smtClean="0"/>
              <a:pPr/>
              <a:t>‹#›</a:t>
            </a:fld>
            <a:endParaRPr lang="en-US" altLang="en-US" sz="1050">
              <a:latin typeface="Times" pitchFamily="2" charset="0"/>
            </a:endParaRPr>
          </a:p>
        </p:txBody>
      </p:sp>
    </p:spTree>
    <p:extLst>
      <p:ext uri="{BB962C8B-B14F-4D97-AF65-F5344CB8AC3E}">
        <p14:creationId xmlns:p14="http://schemas.microsoft.com/office/powerpoint/2010/main" val="2836888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BE6C0E-D921-BE4B-AB17-92831A59735E}" type="datetime1">
              <a:rPr lang="en-US" altLang="en-US" smtClean="0"/>
              <a:pPr/>
              <a:t>1/4/2020</a:t>
            </a:fld>
            <a:endParaRPr lang="en-US" altLang="en-US" sz="1050"/>
          </a:p>
        </p:txBody>
      </p:sp>
      <p:sp>
        <p:nvSpPr>
          <p:cNvPr id="6" name="Footer Placeholder 5"/>
          <p:cNvSpPr>
            <a:spLocks noGrp="1"/>
          </p:cNvSpPr>
          <p:nvPr>
            <p:ph type="ftr" sz="quarter" idx="11"/>
          </p:nvPr>
        </p:nvSpPr>
        <p:spPr/>
        <p:txBody>
          <a:bodyPr/>
          <a:lstStyle/>
          <a:p>
            <a:pPr>
              <a:defRPr/>
            </a:pPr>
            <a:r>
              <a:rPr lang="en-US"/>
              <a:t>NAME OF PRESENTATION</a:t>
            </a:r>
          </a:p>
        </p:txBody>
      </p:sp>
      <p:sp>
        <p:nvSpPr>
          <p:cNvPr id="7" name="Slide Number Placeholder 6"/>
          <p:cNvSpPr>
            <a:spLocks noGrp="1"/>
          </p:cNvSpPr>
          <p:nvPr>
            <p:ph type="sldNum" sz="quarter" idx="12"/>
          </p:nvPr>
        </p:nvSpPr>
        <p:spPr/>
        <p:txBody>
          <a:bodyPr/>
          <a:lstStyle/>
          <a:p>
            <a:fld id="{F8B47CFE-AAB9-B644-A026-5A444DA743A5}" type="slidenum">
              <a:rPr lang="en-US" altLang="en-US" smtClean="0"/>
              <a:pPr/>
              <a:t>‹#›</a:t>
            </a:fld>
            <a:endParaRPr lang="en-US" altLang="en-US" sz="1050">
              <a:latin typeface="Times" pitchFamily="2" charset="0"/>
            </a:endParaRPr>
          </a:p>
        </p:txBody>
      </p:sp>
    </p:spTree>
    <p:extLst>
      <p:ext uri="{BB962C8B-B14F-4D97-AF65-F5344CB8AC3E}">
        <p14:creationId xmlns:p14="http://schemas.microsoft.com/office/powerpoint/2010/main" val="150824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C40C98-9B24-7242-A45A-492CA57BD931}" type="datetime1">
              <a:rPr lang="en-US" altLang="en-US" smtClean="0"/>
              <a:pPr/>
              <a:t>1/4/2020</a:t>
            </a:fld>
            <a:endParaRPr lang="en-US" altLang="en-US" sz="1050"/>
          </a:p>
        </p:txBody>
      </p:sp>
      <p:sp>
        <p:nvSpPr>
          <p:cNvPr id="8" name="Footer Placeholder 7"/>
          <p:cNvSpPr>
            <a:spLocks noGrp="1"/>
          </p:cNvSpPr>
          <p:nvPr>
            <p:ph type="ftr" sz="quarter" idx="11"/>
          </p:nvPr>
        </p:nvSpPr>
        <p:spPr/>
        <p:txBody>
          <a:bodyPr/>
          <a:lstStyle/>
          <a:p>
            <a:pPr>
              <a:defRPr/>
            </a:pPr>
            <a:r>
              <a:rPr lang="en-US"/>
              <a:t>NAME OF PRESENTATION</a:t>
            </a:r>
          </a:p>
        </p:txBody>
      </p:sp>
      <p:sp>
        <p:nvSpPr>
          <p:cNvPr id="9" name="Slide Number Placeholder 8"/>
          <p:cNvSpPr>
            <a:spLocks noGrp="1"/>
          </p:cNvSpPr>
          <p:nvPr>
            <p:ph type="sldNum" sz="quarter" idx="12"/>
          </p:nvPr>
        </p:nvSpPr>
        <p:spPr/>
        <p:txBody>
          <a:bodyPr/>
          <a:lstStyle/>
          <a:p>
            <a:fld id="{853C82D6-1C46-1142-A07C-1E1D0CEF0D29}" type="slidenum">
              <a:rPr lang="en-US" altLang="en-US" smtClean="0"/>
              <a:pPr/>
              <a:t>‹#›</a:t>
            </a:fld>
            <a:endParaRPr lang="en-US" altLang="en-US" sz="1050">
              <a:latin typeface="Times" pitchFamily="2" charset="0"/>
            </a:endParaRPr>
          </a:p>
        </p:txBody>
      </p:sp>
    </p:spTree>
    <p:extLst>
      <p:ext uri="{BB962C8B-B14F-4D97-AF65-F5344CB8AC3E}">
        <p14:creationId xmlns:p14="http://schemas.microsoft.com/office/powerpoint/2010/main" val="15951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5F77F-80D7-D442-9BA8-A390AEC28D39}"/>
              </a:ext>
            </a:extLst>
          </p:cNvPr>
          <p:cNvSpPr>
            <a:spLocks noGrp="1"/>
          </p:cNvSpPr>
          <p:nvPr>
            <p:ph type="dt" sz="half" idx="10"/>
          </p:nvPr>
        </p:nvSpPr>
        <p:spPr/>
        <p:txBody>
          <a:bodyPr/>
          <a:lstStyle>
            <a:lvl1pPr>
              <a:defRPr/>
            </a:lvl1pPr>
          </a:lstStyle>
          <a:p>
            <a:fld id="{F72B58CE-A805-9847-9684-A9BE4CE2064B}" type="datetime1">
              <a:rPr lang="en-US" altLang="en-US"/>
              <a:pPr/>
              <a:t>1/4/2020</a:t>
            </a:fld>
            <a:endParaRPr lang="en-US" altLang="en-US" sz="1400"/>
          </a:p>
        </p:txBody>
      </p:sp>
      <p:sp>
        <p:nvSpPr>
          <p:cNvPr id="5" name="Footer Placeholder 4">
            <a:extLst>
              <a:ext uri="{FF2B5EF4-FFF2-40B4-BE49-F238E27FC236}">
                <a16:creationId xmlns:a16="http://schemas.microsoft.com/office/drawing/2014/main" id="{3F82B695-9DF9-2245-9545-74B6A45D4DB7}"/>
              </a:ext>
            </a:extLst>
          </p:cNvPr>
          <p:cNvSpPr>
            <a:spLocks noGrp="1"/>
          </p:cNvSpPr>
          <p:nvPr>
            <p:ph type="ftr" sz="quarter" idx="11"/>
          </p:nvPr>
        </p:nvSpPr>
        <p:spPr/>
        <p:txBody>
          <a:bodyPr/>
          <a:lstStyle>
            <a:lvl1pPr>
              <a:defRPr/>
            </a:lvl1pPr>
          </a:lstStyle>
          <a:p>
            <a:pPr>
              <a:defRPr/>
            </a:pPr>
            <a:r>
              <a:rPr lang="en-US"/>
              <a:t>NAME OF PRESENTATION</a:t>
            </a:r>
          </a:p>
        </p:txBody>
      </p:sp>
      <p:sp>
        <p:nvSpPr>
          <p:cNvPr id="6" name="Slide Number Placeholder 5">
            <a:extLst>
              <a:ext uri="{FF2B5EF4-FFF2-40B4-BE49-F238E27FC236}">
                <a16:creationId xmlns:a16="http://schemas.microsoft.com/office/drawing/2014/main" id="{5196BAE3-14D0-E44E-A944-EEE0855E0EBD}"/>
              </a:ext>
            </a:extLst>
          </p:cNvPr>
          <p:cNvSpPr>
            <a:spLocks noGrp="1"/>
          </p:cNvSpPr>
          <p:nvPr>
            <p:ph type="sldNum" sz="quarter" idx="12"/>
          </p:nvPr>
        </p:nvSpPr>
        <p:spPr/>
        <p:txBody>
          <a:bodyPr/>
          <a:lstStyle>
            <a:lvl1pPr>
              <a:defRPr/>
            </a:lvl1pPr>
          </a:lstStyle>
          <a:p>
            <a:fld id="{93B85A82-17DB-7D46-9A5C-EA02D55FFBBC}" type="slidenum">
              <a:rPr lang="en-US" altLang="en-US"/>
              <a:pPr/>
              <a:t>‹#›</a:t>
            </a:fld>
            <a:endParaRPr lang="en-US" altLang="en-US" sz="1400">
              <a:latin typeface="Times" pitchFamily="2" charset="0"/>
            </a:endParaRPr>
          </a:p>
        </p:txBody>
      </p:sp>
    </p:spTree>
    <p:extLst>
      <p:ext uri="{BB962C8B-B14F-4D97-AF65-F5344CB8AC3E}">
        <p14:creationId xmlns:p14="http://schemas.microsoft.com/office/powerpoint/2010/main" val="2157056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67F88B-AAAD-F345-B691-EF20402CCE9F}" type="datetime1">
              <a:rPr lang="en-US" altLang="en-US" smtClean="0"/>
              <a:pPr/>
              <a:t>1/4/2020</a:t>
            </a:fld>
            <a:endParaRPr lang="en-US" altLang="en-US" sz="1050"/>
          </a:p>
        </p:txBody>
      </p:sp>
      <p:sp>
        <p:nvSpPr>
          <p:cNvPr id="4" name="Footer Placeholder 3"/>
          <p:cNvSpPr>
            <a:spLocks noGrp="1"/>
          </p:cNvSpPr>
          <p:nvPr>
            <p:ph type="ftr" sz="quarter" idx="11"/>
          </p:nvPr>
        </p:nvSpPr>
        <p:spPr/>
        <p:txBody>
          <a:bodyPr/>
          <a:lstStyle/>
          <a:p>
            <a:pPr>
              <a:defRPr/>
            </a:pPr>
            <a:r>
              <a:rPr lang="en-US"/>
              <a:t>NAME OF PRESENTATION</a:t>
            </a:r>
          </a:p>
        </p:txBody>
      </p:sp>
      <p:sp>
        <p:nvSpPr>
          <p:cNvPr id="5" name="Slide Number Placeholder 4"/>
          <p:cNvSpPr>
            <a:spLocks noGrp="1"/>
          </p:cNvSpPr>
          <p:nvPr>
            <p:ph type="sldNum" sz="quarter" idx="12"/>
          </p:nvPr>
        </p:nvSpPr>
        <p:spPr/>
        <p:txBody>
          <a:bodyPr/>
          <a:lstStyle/>
          <a:p>
            <a:fld id="{6B5BDA60-C327-C94F-9A1B-B6C2664452C1}" type="slidenum">
              <a:rPr lang="en-US" altLang="en-US" smtClean="0"/>
              <a:pPr/>
              <a:t>‹#›</a:t>
            </a:fld>
            <a:endParaRPr lang="en-US" altLang="en-US" sz="1050">
              <a:latin typeface="Times" pitchFamily="2" charset="0"/>
            </a:endParaRPr>
          </a:p>
        </p:txBody>
      </p:sp>
    </p:spTree>
    <p:extLst>
      <p:ext uri="{BB962C8B-B14F-4D97-AF65-F5344CB8AC3E}">
        <p14:creationId xmlns:p14="http://schemas.microsoft.com/office/powerpoint/2010/main" val="1394155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AC78B-FD46-554E-99F1-E58E1ED7F9BE}" type="datetime1">
              <a:rPr lang="en-US" altLang="en-US" smtClean="0"/>
              <a:pPr/>
              <a:t>1/4/2020</a:t>
            </a:fld>
            <a:endParaRPr lang="en-US" altLang="en-US" sz="1050"/>
          </a:p>
        </p:txBody>
      </p:sp>
      <p:sp>
        <p:nvSpPr>
          <p:cNvPr id="3" name="Footer Placeholder 2"/>
          <p:cNvSpPr>
            <a:spLocks noGrp="1"/>
          </p:cNvSpPr>
          <p:nvPr>
            <p:ph type="ftr" sz="quarter" idx="11"/>
          </p:nvPr>
        </p:nvSpPr>
        <p:spPr/>
        <p:txBody>
          <a:bodyPr/>
          <a:lstStyle/>
          <a:p>
            <a:pPr>
              <a:defRPr/>
            </a:pPr>
            <a:r>
              <a:rPr lang="en-US"/>
              <a:t>NAME OF PRESENTATION</a:t>
            </a:r>
          </a:p>
        </p:txBody>
      </p:sp>
      <p:sp>
        <p:nvSpPr>
          <p:cNvPr id="4" name="Slide Number Placeholder 3"/>
          <p:cNvSpPr>
            <a:spLocks noGrp="1"/>
          </p:cNvSpPr>
          <p:nvPr>
            <p:ph type="sldNum" sz="quarter" idx="12"/>
          </p:nvPr>
        </p:nvSpPr>
        <p:spPr/>
        <p:txBody>
          <a:bodyPr/>
          <a:lstStyle/>
          <a:p>
            <a:fld id="{8F646AC0-30EA-6D4F-A9A6-2DAA635901D3}" type="slidenum">
              <a:rPr lang="en-US" altLang="en-US" smtClean="0"/>
              <a:pPr/>
              <a:t>‹#›</a:t>
            </a:fld>
            <a:endParaRPr lang="en-US" altLang="en-US" sz="1050">
              <a:latin typeface="Times" pitchFamily="2" charset="0"/>
            </a:endParaRPr>
          </a:p>
        </p:txBody>
      </p:sp>
    </p:spTree>
    <p:extLst>
      <p:ext uri="{BB962C8B-B14F-4D97-AF65-F5344CB8AC3E}">
        <p14:creationId xmlns:p14="http://schemas.microsoft.com/office/powerpoint/2010/main" val="3708045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8BA8500-A948-AB44-8632-786B4B1D6281}" type="datetime1">
              <a:rPr lang="en-US" altLang="en-US" smtClean="0"/>
              <a:pPr/>
              <a:t>1/4/2020</a:t>
            </a:fld>
            <a:endParaRPr lang="en-US" altLang="en-US" sz="1050"/>
          </a:p>
        </p:txBody>
      </p:sp>
      <p:sp>
        <p:nvSpPr>
          <p:cNvPr id="6" name="Footer Placeholder 5"/>
          <p:cNvSpPr>
            <a:spLocks noGrp="1"/>
          </p:cNvSpPr>
          <p:nvPr>
            <p:ph type="ftr" sz="quarter" idx="11"/>
          </p:nvPr>
        </p:nvSpPr>
        <p:spPr/>
        <p:txBody>
          <a:bodyPr/>
          <a:lstStyle/>
          <a:p>
            <a:pPr>
              <a:defRPr/>
            </a:pPr>
            <a:r>
              <a:rPr lang="en-US"/>
              <a:t>NAME OF PRESENTATION</a:t>
            </a:r>
          </a:p>
        </p:txBody>
      </p:sp>
      <p:sp>
        <p:nvSpPr>
          <p:cNvPr id="7" name="Slide Number Placeholder 6"/>
          <p:cNvSpPr>
            <a:spLocks noGrp="1"/>
          </p:cNvSpPr>
          <p:nvPr>
            <p:ph type="sldNum" sz="quarter" idx="12"/>
          </p:nvPr>
        </p:nvSpPr>
        <p:spPr/>
        <p:txBody>
          <a:bodyPr/>
          <a:lstStyle/>
          <a:p>
            <a:fld id="{689417A7-5DBF-B049-9D34-02178556C646}" type="slidenum">
              <a:rPr lang="en-US" altLang="en-US" smtClean="0"/>
              <a:pPr/>
              <a:t>‹#›</a:t>
            </a:fld>
            <a:endParaRPr lang="en-US" altLang="en-US" sz="1050">
              <a:latin typeface="Times" pitchFamily="2" charset="0"/>
            </a:endParaRPr>
          </a:p>
        </p:txBody>
      </p:sp>
    </p:spTree>
    <p:extLst>
      <p:ext uri="{BB962C8B-B14F-4D97-AF65-F5344CB8AC3E}">
        <p14:creationId xmlns:p14="http://schemas.microsoft.com/office/powerpoint/2010/main" val="1731489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F9EF310-2E38-E147-B6C8-107F5A77B511}" type="datetime1">
              <a:rPr lang="en-US" altLang="en-US" smtClean="0"/>
              <a:pPr/>
              <a:t>1/4/2020</a:t>
            </a:fld>
            <a:endParaRPr lang="en-US" altLang="en-US" sz="1050"/>
          </a:p>
        </p:txBody>
      </p:sp>
      <p:sp>
        <p:nvSpPr>
          <p:cNvPr id="6" name="Footer Placeholder 5"/>
          <p:cNvSpPr>
            <a:spLocks noGrp="1"/>
          </p:cNvSpPr>
          <p:nvPr>
            <p:ph type="ftr" sz="quarter" idx="11"/>
          </p:nvPr>
        </p:nvSpPr>
        <p:spPr/>
        <p:txBody>
          <a:bodyPr/>
          <a:lstStyle/>
          <a:p>
            <a:pPr>
              <a:defRPr/>
            </a:pPr>
            <a:r>
              <a:rPr lang="en-US"/>
              <a:t>NAME OF PRESENTATION</a:t>
            </a:r>
          </a:p>
        </p:txBody>
      </p:sp>
      <p:sp>
        <p:nvSpPr>
          <p:cNvPr id="7" name="Slide Number Placeholder 6"/>
          <p:cNvSpPr>
            <a:spLocks noGrp="1"/>
          </p:cNvSpPr>
          <p:nvPr>
            <p:ph type="sldNum" sz="quarter" idx="12"/>
          </p:nvPr>
        </p:nvSpPr>
        <p:spPr/>
        <p:txBody>
          <a:bodyPr/>
          <a:lstStyle/>
          <a:p>
            <a:fld id="{E5E25827-476C-C742-AA5E-C1A4F1A83284}" type="slidenum">
              <a:rPr lang="en-US" altLang="en-US" smtClean="0"/>
              <a:pPr/>
              <a:t>‹#›</a:t>
            </a:fld>
            <a:endParaRPr lang="en-US" altLang="en-US" sz="1050">
              <a:latin typeface="Times" pitchFamily="2" charset="0"/>
            </a:endParaRPr>
          </a:p>
        </p:txBody>
      </p:sp>
    </p:spTree>
    <p:extLst>
      <p:ext uri="{BB962C8B-B14F-4D97-AF65-F5344CB8AC3E}">
        <p14:creationId xmlns:p14="http://schemas.microsoft.com/office/powerpoint/2010/main" val="2456453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E2AEB-99D4-3140-BF03-0603BBB40C8E}" type="datetime1">
              <a:rPr lang="en-US" altLang="en-US" smtClean="0"/>
              <a:pPr/>
              <a:t>1/4/2020</a:t>
            </a:fld>
            <a:endParaRPr lang="en-US" altLang="en-US" sz="1050"/>
          </a:p>
        </p:txBody>
      </p:sp>
      <p:sp>
        <p:nvSpPr>
          <p:cNvPr id="5" name="Footer Placeholder 4"/>
          <p:cNvSpPr>
            <a:spLocks noGrp="1"/>
          </p:cNvSpPr>
          <p:nvPr>
            <p:ph type="ftr" sz="quarter" idx="11"/>
          </p:nvPr>
        </p:nvSpPr>
        <p:spPr/>
        <p:txBody>
          <a:bodyPr/>
          <a:lstStyle/>
          <a:p>
            <a:pPr>
              <a:defRPr/>
            </a:pPr>
            <a:r>
              <a:rPr lang="en-US"/>
              <a:t>NAME OF PRESENTATION</a:t>
            </a:r>
          </a:p>
        </p:txBody>
      </p:sp>
      <p:sp>
        <p:nvSpPr>
          <p:cNvPr id="6" name="Slide Number Placeholder 5"/>
          <p:cNvSpPr>
            <a:spLocks noGrp="1"/>
          </p:cNvSpPr>
          <p:nvPr>
            <p:ph type="sldNum" sz="quarter" idx="12"/>
          </p:nvPr>
        </p:nvSpPr>
        <p:spPr/>
        <p:txBody>
          <a:bodyPr/>
          <a:lstStyle/>
          <a:p>
            <a:fld id="{97D52944-34EC-0748-AD26-EEC7B0693CD4}" type="slidenum">
              <a:rPr lang="en-US" altLang="en-US" smtClean="0"/>
              <a:pPr/>
              <a:t>‹#›</a:t>
            </a:fld>
            <a:endParaRPr lang="en-US" altLang="en-US" sz="1050">
              <a:latin typeface="Times" pitchFamily="2" charset="0"/>
            </a:endParaRPr>
          </a:p>
        </p:txBody>
      </p:sp>
    </p:spTree>
    <p:extLst>
      <p:ext uri="{BB962C8B-B14F-4D97-AF65-F5344CB8AC3E}">
        <p14:creationId xmlns:p14="http://schemas.microsoft.com/office/powerpoint/2010/main" val="3613019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0FE93-4A3B-534F-A2FD-0F6BBF762A69}" type="datetime1">
              <a:rPr lang="en-US" altLang="en-US" smtClean="0"/>
              <a:pPr/>
              <a:t>1/4/2020</a:t>
            </a:fld>
            <a:endParaRPr lang="en-US" altLang="en-US" sz="1050"/>
          </a:p>
        </p:txBody>
      </p:sp>
      <p:sp>
        <p:nvSpPr>
          <p:cNvPr id="5" name="Footer Placeholder 4"/>
          <p:cNvSpPr>
            <a:spLocks noGrp="1"/>
          </p:cNvSpPr>
          <p:nvPr>
            <p:ph type="ftr" sz="quarter" idx="11"/>
          </p:nvPr>
        </p:nvSpPr>
        <p:spPr/>
        <p:txBody>
          <a:bodyPr/>
          <a:lstStyle/>
          <a:p>
            <a:pPr>
              <a:defRPr/>
            </a:pPr>
            <a:r>
              <a:rPr lang="en-US"/>
              <a:t>NAME OF PRESENTATION</a:t>
            </a:r>
          </a:p>
        </p:txBody>
      </p:sp>
      <p:sp>
        <p:nvSpPr>
          <p:cNvPr id="6" name="Slide Number Placeholder 5"/>
          <p:cNvSpPr>
            <a:spLocks noGrp="1"/>
          </p:cNvSpPr>
          <p:nvPr>
            <p:ph type="sldNum" sz="quarter" idx="12"/>
          </p:nvPr>
        </p:nvSpPr>
        <p:spPr/>
        <p:txBody>
          <a:bodyPr/>
          <a:lstStyle/>
          <a:p>
            <a:fld id="{C59A4F2E-B709-734E-8C7C-59C7EA0C9D01}" type="slidenum">
              <a:rPr lang="en-US" altLang="en-US" smtClean="0"/>
              <a:pPr/>
              <a:t>‹#›</a:t>
            </a:fld>
            <a:endParaRPr lang="en-US" altLang="en-US" sz="1050">
              <a:latin typeface="Times" pitchFamily="2" charset="0"/>
            </a:endParaRPr>
          </a:p>
        </p:txBody>
      </p:sp>
    </p:spTree>
    <p:extLst>
      <p:ext uri="{BB962C8B-B14F-4D97-AF65-F5344CB8AC3E}">
        <p14:creationId xmlns:p14="http://schemas.microsoft.com/office/powerpoint/2010/main" val="106994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1B0DFB7C-85B8-C940-B3B7-684E5C3279C0}"/>
              </a:ext>
            </a:extLst>
          </p:cNvPr>
          <p:cNvSpPr>
            <a:spLocks noGrp="1"/>
          </p:cNvSpPr>
          <p:nvPr>
            <p:ph type="dt" sz="half" idx="10"/>
          </p:nvPr>
        </p:nvSpPr>
        <p:spPr/>
        <p:txBody>
          <a:bodyPr/>
          <a:lstStyle>
            <a:lvl1pPr>
              <a:defRPr/>
            </a:lvl1pPr>
          </a:lstStyle>
          <a:p>
            <a:fld id="{625C3270-5167-F04E-930D-ECACEE0265E8}" type="datetime1">
              <a:rPr lang="en-US" altLang="en-US"/>
              <a:pPr/>
              <a:t>1/4/2020</a:t>
            </a:fld>
            <a:endParaRPr lang="en-US" altLang="en-US" sz="1400"/>
          </a:p>
        </p:txBody>
      </p:sp>
      <p:sp>
        <p:nvSpPr>
          <p:cNvPr id="5" name="Footer Placeholder 4">
            <a:extLst>
              <a:ext uri="{FF2B5EF4-FFF2-40B4-BE49-F238E27FC236}">
                <a16:creationId xmlns:a16="http://schemas.microsoft.com/office/drawing/2014/main" id="{7C28A260-2DC9-7044-8FAB-C698D72E1BDF}"/>
              </a:ext>
            </a:extLst>
          </p:cNvPr>
          <p:cNvSpPr>
            <a:spLocks noGrp="1"/>
          </p:cNvSpPr>
          <p:nvPr>
            <p:ph type="ftr" sz="quarter" idx="11"/>
          </p:nvPr>
        </p:nvSpPr>
        <p:spPr/>
        <p:txBody>
          <a:bodyPr/>
          <a:lstStyle>
            <a:lvl1pPr>
              <a:defRPr/>
            </a:lvl1pPr>
          </a:lstStyle>
          <a:p>
            <a:pPr>
              <a:defRPr/>
            </a:pPr>
            <a:r>
              <a:rPr lang="en-US"/>
              <a:t>NAME OF PRESENTATION</a:t>
            </a:r>
          </a:p>
        </p:txBody>
      </p:sp>
      <p:sp>
        <p:nvSpPr>
          <p:cNvPr id="6" name="Slide Number Placeholder 5">
            <a:extLst>
              <a:ext uri="{FF2B5EF4-FFF2-40B4-BE49-F238E27FC236}">
                <a16:creationId xmlns:a16="http://schemas.microsoft.com/office/drawing/2014/main" id="{E2AD7424-F1AA-F64B-8DDD-699807B74D5D}"/>
              </a:ext>
            </a:extLst>
          </p:cNvPr>
          <p:cNvSpPr>
            <a:spLocks noGrp="1"/>
          </p:cNvSpPr>
          <p:nvPr>
            <p:ph type="sldNum" sz="quarter" idx="12"/>
          </p:nvPr>
        </p:nvSpPr>
        <p:spPr/>
        <p:txBody>
          <a:bodyPr/>
          <a:lstStyle>
            <a:lvl1pPr>
              <a:defRPr/>
            </a:lvl1pPr>
          </a:lstStyle>
          <a:p>
            <a:fld id="{EA733A7F-3EF2-104A-9217-349BE53B62B2}" type="slidenum">
              <a:rPr lang="en-US" altLang="en-US"/>
              <a:pPr/>
              <a:t>‹#›</a:t>
            </a:fld>
            <a:endParaRPr lang="en-US" altLang="en-US" sz="1400">
              <a:latin typeface="Times" pitchFamily="2" charset="0"/>
            </a:endParaRPr>
          </a:p>
        </p:txBody>
      </p:sp>
    </p:spTree>
    <p:extLst>
      <p:ext uri="{BB962C8B-B14F-4D97-AF65-F5344CB8AC3E}">
        <p14:creationId xmlns:p14="http://schemas.microsoft.com/office/powerpoint/2010/main" val="370627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362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62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E7632F-0A24-044E-AD78-832DCBE4E11A}"/>
              </a:ext>
            </a:extLst>
          </p:cNvPr>
          <p:cNvSpPr>
            <a:spLocks noGrp="1"/>
          </p:cNvSpPr>
          <p:nvPr>
            <p:ph type="dt" sz="half" idx="10"/>
          </p:nvPr>
        </p:nvSpPr>
        <p:spPr/>
        <p:txBody>
          <a:bodyPr/>
          <a:lstStyle>
            <a:lvl1pPr>
              <a:defRPr/>
            </a:lvl1pPr>
          </a:lstStyle>
          <a:p>
            <a:fld id="{85BE6C0E-D921-BE4B-AB17-92831A59735E}" type="datetime1">
              <a:rPr lang="en-US" altLang="en-US"/>
              <a:pPr/>
              <a:t>1/4/2020</a:t>
            </a:fld>
            <a:endParaRPr lang="en-US" altLang="en-US" sz="1400"/>
          </a:p>
        </p:txBody>
      </p:sp>
      <p:sp>
        <p:nvSpPr>
          <p:cNvPr id="6" name="Footer Placeholder 5">
            <a:extLst>
              <a:ext uri="{FF2B5EF4-FFF2-40B4-BE49-F238E27FC236}">
                <a16:creationId xmlns:a16="http://schemas.microsoft.com/office/drawing/2014/main" id="{7A27FFD6-61FD-C94C-9790-A0A42DEB3184}"/>
              </a:ext>
            </a:extLst>
          </p:cNvPr>
          <p:cNvSpPr>
            <a:spLocks noGrp="1"/>
          </p:cNvSpPr>
          <p:nvPr>
            <p:ph type="ftr" sz="quarter" idx="11"/>
          </p:nvPr>
        </p:nvSpPr>
        <p:spPr/>
        <p:txBody>
          <a:bodyPr/>
          <a:lstStyle>
            <a:lvl1pPr>
              <a:defRPr/>
            </a:lvl1pPr>
          </a:lstStyle>
          <a:p>
            <a:pPr>
              <a:defRPr/>
            </a:pPr>
            <a:r>
              <a:rPr lang="en-US"/>
              <a:t>NAME OF PRESENTATION</a:t>
            </a:r>
          </a:p>
        </p:txBody>
      </p:sp>
      <p:sp>
        <p:nvSpPr>
          <p:cNvPr id="7" name="Slide Number Placeholder 6">
            <a:extLst>
              <a:ext uri="{FF2B5EF4-FFF2-40B4-BE49-F238E27FC236}">
                <a16:creationId xmlns:a16="http://schemas.microsoft.com/office/drawing/2014/main" id="{DABA5243-1CC4-3C4A-9DDC-C13C4BF622E5}"/>
              </a:ext>
            </a:extLst>
          </p:cNvPr>
          <p:cNvSpPr>
            <a:spLocks noGrp="1"/>
          </p:cNvSpPr>
          <p:nvPr>
            <p:ph type="sldNum" sz="quarter" idx="12"/>
          </p:nvPr>
        </p:nvSpPr>
        <p:spPr/>
        <p:txBody>
          <a:bodyPr/>
          <a:lstStyle>
            <a:lvl1pPr>
              <a:defRPr/>
            </a:lvl1pPr>
          </a:lstStyle>
          <a:p>
            <a:fld id="{F8B47CFE-AAB9-B644-A026-5A444DA743A5}" type="slidenum">
              <a:rPr lang="en-US" altLang="en-US"/>
              <a:pPr/>
              <a:t>‹#›</a:t>
            </a:fld>
            <a:endParaRPr lang="en-US" altLang="en-US" sz="1400">
              <a:latin typeface="Times" pitchFamily="2" charset="0"/>
            </a:endParaRPr>
          </a:p>
        </p:txBody>
      </p:sp>
    </p:spTree>
    <p:extLst>
      <p:ext uri="{BB962C8B-B14F-4D97-AF65-F5344CB8AC3E}">
        <p14:creationId xmlns:p14="http://schemas.microsoft.com/office/powerpoint/2010/main" val="275751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D751EA-23E6-C740-8370-5AAEF77ED4E7}"/>
              </a:ext>
            </a:extLst>
          </p:cNvPr>
          <p:cNvSpPr>
            <a:spLocks noGrp="1"/>
          </p:cNvSpPr>
          <p:nvPr>
            <p:ph type="dt" sz="half" idx="10"/>
          </p:nvPr>
        </p:nvSpPr>
        <p:spPr/>
        <p:txBody>
          <a:bodyPr/>
          <a:lstStyle>
            <a:lvl1pPr>
              <a:defRPr/>
            </a:lvl1pPr>
          </a:lstStyle>
          <a:p>
            <a:fld id="{2EC40C98-9B24-7242-A45A-492CA57BD931}" type="datetime1">
              <a:rPr lang="en-US" altLang="en-US"/>
              <a:pPr/>
              <a:t>1/4/2020</a:t>
            </a:fld>
            <a:endParaRPr lang="en-US" altLang="en-US" sz="1400"/>
          </a:p>
        </p:txBody>
      </p:sp>
      <p:sp>
        <p:nvSpPr>
          <p:cNvPr id="8" name="Footer Placeholder 7">
            <a:extLst>
              <a:ext uri="{FF2B5EF4-FFF2-40B4-BE49-F238E27FC236}">
                <a16:creationId xmlns:a16="http://schemas.microsoft.com/office/drawing/2014/main" id="{4E412C98-D01E-5243-9335-DFA9B09A548E}"/>
              </a:ext>
            </a:extLst>
          </p:cNvPr>
          <p:cNvSpPr>
            <a:spLocks noGrp="1"/>
          </p:cNvSpPr>
          <p:nvPr>
            <p:ph type="ftr" sz="quarter" idx="11"/>
          </p:nvPr>
        </p:nvSpPr>
        <p:spPr/>
        <p:txBody>
          <a:bodyPr/>
          <a:lstStyle>
            <a:lvl1pPr>
              <a:defRPr/>
            </a:lvl1pPr>
          </a:lstStyle>
          <a:p>
            <a:pPr>
              <a:defRPr/>
            </a:pPr>
            <a:r>
              <a:rPr lang="en-US"/>
              <a:t>NAME OF PRESENTATION</a:t>
            </a:r>
          </a:p>
        </p:txBody>
      </p:sp>
      <p:sp>
        <p:nvSpPr>
          <p:cNvPr id="9" name="Slide Number Placeholder 8">
            <a:extLst>
              <a:ext uri="{FF2B5EF4-FFF2-40B4-BE49-F238E27FC236}">
                <a16:creationId xmlns:a16="http://schemas.microsoft.com/office/drawing/2014/main" id="{583D8A79-FE4F-9845-A142-9FAB4A93414D}"/>
              </a:ext>
            </a:extLst>
          </p:cNvPr>
          <p:cNvSpPr>
            <a:spLocks noGrp="1"/>
          </p:cNvSpPr>
          <p:nvPr>
            <p:ph type="sldNum" sz="quarter" idx="12"/>
          </p:nvPr>
        </p:nvSpPr>
        <p:spPr/>
        <p:txBody>
          <a:bodyPr/>
          <a:lstStyle>
            <a:lvl1pPr>
              <a:defRPr/>
            </a:lvl1pPr>
          </a:lstStyle>
          <a:p>
            <a:fld id="{853C82D6-1C46-1142-A07C-1E1D0CEF0D29}" type="slidenum">
              <a:rPr lang="en-US" altLang="en-US"/>
              <a:pPr/>
              <a:t>‹#›</a:t>
            </a:fld>
            <a:endParaRPr lang="en-US" altLang="en-US" sz="1400">
              <a:latin typeface="Times" pitchFamily="2" charset="0"/>
            </a:endParaRPr>
          </a:p>
        </p:txBody>
      </p:sp>
    </p:spTree>
    <p:extLst>
      <p:ext uri="{BB962C8B-B14F-4D97-AF65-F5344CB8AC3E}">
        <p14:creationId xmlns:p14="http://schemas.microsoft.com/office/powerpoint/2010/main" val="177950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E7670C-453B-774F-9F8D-9A220A089647}"/>
              </a:ext>
            </a:extLst>
          </p:cNvPr>
          <p:cNvSpPr>
            <a:spLocks noGrp="1"/>
          </p:cNvSpPr>
          <p:nvPr>
            <p:ph type="dt" sz="half" idx="10"/>
          </p:nvPr>
        </p:nvSpPr>
        <p:spPr/>
        <p:txBody>
          <a:bodyPr/>
          <a:lstStyle>
            <a:lvl1pPr>
              <a:defRPr/>
            </a:lvl1pPr>
          </a:lstStyle>
          <a:p>
            <a:fld id="{1567F88B-AAAD-F345-B691-EF20402CCE9F}" type="datetime1">
              <a:rPr lang="en-US" altLang="en-US"/>
              <a:pPr/>
              <a:t>1/4/2020</a:t>
            </a:fld>
            <a:endParaRPr lang="en-US" altLang="en-US" sz="1400"/>
          </a:p>
        </p:txBody>
      </p:sp>
      <p:sp>
        <p:nvSpPr>
          <p:cNvPr id="4" name="Footer Placeholder 3">
            <a:extLst>
              <a:ext uri="{FF2B5EF4-FFF2-40B4-BE49-F238E27FC236}">
                <a16:creationId xmlns:a16="http://schemas.microsoft.com/office/drawing/2014/main" id="{9294422A-506E-D740-A82F-5411C75CEFFD}"/>
              </a:ext>
            </a:extLst>
          </p:cNvPr>
          <p:cNvSpPr>
            <a:spLocks noGrp="1"/>
          </p:cNvSpPr>
          <p:nvPr>
            <p:ph type="ftr" sz="quarter" idx="11"/>
          </p:nvPr>
        </p:nvSpPr>
        <p:spPr/>
        <p:txBody>
          <a:bodyPr/>
          <a:lstStyle>
            <a:lvl1pPr>
              <a:defRPr/>
            </a:lvl1pPr>
          </a:lstStyle>
          <a:p>
            <a:pPr>
              <a:defRPr/>
            </a:pPr>
            <a:r>
              <a:rPr lang="en-US"/>
              <a:t>NAME OF PRESENTATION</a:t>
            </a:r>
          </a:p>
        </p:txBody>
      </p:sp>
      <p:sp>
        <p:nvSpPr>
          <p:cNvPr id="5" name="Slide Number Placeholder 4">
            <a:extLst>
              <a:ext uri="{FF2B5EF4-FFF2-40B4-BE49-F238E27FC236}">
                <a16:creationId xmlns:a16="http://schemas.microsoft.com/office/drawing/2014/main" id="{18B739A4-F899-A049-B1C9-415A1EEA9BAF}"/>
              </a:ext>
            </a:extLst>
          </p:cNvPr>
          <p:cNvSpPr>
            <a:spLocks noGrp="1"/>
          </p:cNvSpPr>
          <p:nvPr>
            <p:ph type="sldNum" sz="quarter" idx="12"/>
          </p:nvPr>
        </p:nvSpPr>
        <p:spPr/>
        <p:txBody>
          <a:bodyPr/>
          <a:lstStyle>
            <a:lvl1pPr>
              <a:defRPr/>
            </a:lvl1pPr>
          </a:lstStyle>
          <a:p>
            <a:fld id="{6B5BDA60-C327-C94F-9A1B-B6C2664452C1}" type="slidenum">
              <a:rPr lang="en-US" altLang="en-US"/>
              <a:pPr/>
              <a:t>‹#›</a:t>
            </a:fld>
            <a:endParaRPr lang="en-US" altLang="en-US" sz="1400">
              <a:latin typeface="Times" pitchFamily="2" charset="0"/>
            </a:endParaRPr>
          </a:p>
        </p:txBody>
      </p:sp>
    </p:spTree>
    <p:extLst>
      <p:ext uri="{BB962C8B-B14F-4D97-AF65-F5344CB8AC3E}">
        <p14:creationId xmlns:p14="http://schemas.microsoft.com/office/powerpoint/2010/main" val="428763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1780AC-9E78-CE48-AFB0-E44667FF3545}"/>
              </a:ext>
            </a:extLst>
          </p:cNvPr>
          <p:cNvSpPr>
            <a:spLocks noGrp="1"/>
          </p:cNvSpPr>
          <p:nvPr>
            <p:ph type="dt" sz="half" idx="10"/>
          </p:nvPr>
        </p:nvSpPr>
        <p:spPr/>
        <p:txBody>
          <a:bodyPr/>
          <a:lstStyle>
            <a:lvl1pPr>
              <a:defRPr/>
            </a:lvl1pPr>
          </a:lstStyle>
          <a:p>
            <a:fld id="{372AC78B-FD46-554E-99F1-E58E1ED7F9BE}" type="datetime1">
              <a:rPr lang="en-US" altLang="en-US"/>
              <a:pPr/>
              <a:t>1/4/2020</a:t>
            </a:fld>
            <a:endParaRPr lang="en-US" altLang="en-US" sz="1400"/>
          </a:p>
        </p:txBody>
      </p:sp>
      <p:sp>
        <p:nvSpPr>
          <p:cNvPr id="3" name="Footer Placeholder 2">
            <a:extLst>
              <a:ext uri="{FF2B5EF4-FFF2-40B4-BE49-F238E27FC236}">
                <a16:creationId xmlns:a16="http://schemas.microsoft.com/office/drawing/2014/main" id="{0AF7A25A-8735-134E-8FE5-3CF0A3F27931}"/>
              </a:ext>
            </a:extLst>
          </p:cNvPr>
          <p:cNvSpPr>
            <a:spLocks noGrp="1"/>
          </p:cNvSpPr>
          <p:nvPr>
            <p:ph type="ftr" sz="quarter" idx="11"/>
          </p:nvPr>
        </p:nvSpPr>
        <p:spPr/>
        <p:txBody>
          <a:bodyPr/>
          <a:lstStyle>
            <a:lvl1pPr>
              <a:defRPr/>
            </a:lvl1pPr>
          </a:lstStyle>
          <a:p>
            <a:pPr>
              <a:defRPr/>
            </a:pPr>
            <a:r>
              <a:rPr lang="en-US"/>
              <a:t>NAME OF PRESENTATION</a:t>
            </a:r>
          </a:p>
        </p:txBody>
      </p:sp>
      <p:sp>
        <p:nvSpPr>
          <p:cNvPr id="4" name="Slide Number Placeholder 3">
            <a:extLst>
              <a:ext uri="{FF2B5EF4-FFF2-40B4-BE49-F238E27FC236}">
                <a16:creationId xmlns:a16="http://schemas.microsoft.com/office/drawing/2014/main" id="{14C47B67-6A52-2C47-923A-0DE672BB0B9B}"/>
              </a:ext>
            </a:extLst>
          </p:cNvPr>
          <p:cNvSpPr>
            <a:spLocks noGrp="1"/>
          </p:cNvSpPr>
          <p:nvPr>
            <p:ph type="sldNum" sz="quarter" idx="12"/>
          </p:nvPr>
        </p:nvSpPr>
        <p:spPr/>
        <p:txBody>
          <a:bodyPr/>
          <a:lstStyle>
            <a:lvl1pPr>
              <a:defRPr/>
            </a:lvl1pPr>
          </a:lstStyle>
          <a:p>
            <a:fld id="{8F646AC0-30EA-6D4F-A9A6-2DAA635901D3}" type="slidenum">
              <a:rPr lang="en-US" altLang="en-US"/>
              <a:pPr/>
              <a:t>‹#›</a:t>
            </a:fld>
            <a:endParaRPr lang="en-US" altLang="en-US" sz="1400">
              <a:latin typeface="Times" pitchFamily="2" charset="0"/>
            </a:endParaRPr>
          </a:p>
        </p:txBody>
      </p:sp>
    </p:spTree>
    <p:extLst>
      <p:ext uri="{BB962C8B-B14F-4D97-AF65-F5344CB8AC3E}">
        <p14:creationId xmlns:p14="http://schemas.microsoft.com/office/powerpoint/2010/main" val="379478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B98ABE8-19FC-3744-A5ED-E9A8EA24C36E}"/>
              </a:ext>
            </a:extLst>
          </p:cNvPr>
          <p:cNvSpPr>
            <a:spLocks noGrp="1"/>
          </p:cNvSpPr>
          <p:nvPr>
            <p:ph type="dt" sz="half" idx="10"/>
          </p:nvPr>
        </p:nvSpPr>
        <p:spPr/>
        <p:txBody>
          <a:bodyPr/>
          <a:lstStyle>
            <a:lvl1pPr>
              <a:defRPr/>
            </a:lvl1pPr>
          </a:lstStyle>
          <a:p>
            <a:fld id="{18BA8500-A948-AB44-8632-786B4B1D6281}" type="datetime1">
              <a:rPr lang="en-US" altLang="en-US"/>
              <a:pPr/>
              <a:t>1/4/2020</a:t>
            </a:fld>
            <a:endParaRPr lang="en-US" altLang="en-US" sz="1400"/>
          </a:p>
        </p:txBody>
      </p:sp>
      <p:sp>
        <p:nvSpPr>
          <p:cNvPr id="6" name="Footer Placeholder 5">
            <a:extLst>
              <a:ext uri="{FF2B5EF4-FFF2-40B4-BE49-F238E27FC236}">
                <a16:creationId xmlns:a16="http://schemas.microsoft.com/office/drawing/2014/main" id="{BA305696-A0CE-214D-83DA-80FCB41D4801}"/>
              </a:ext>
            </a:extLst>
          </p:cNvPr>
          <p:cNvSpPr>
            <a:spLocks noGrp="1"/>
          </p:cNvSpPr>
          <p:nvPr>
            <p:ph type="ftr" sz="quarter" idx="11"/>
          </p:nvPr>
        </p:nvSpPr>
        <p:spPr/>
        <p:txBody>
          <a:bodyPr/>
          <a:lstStyle>
            <a:lvl1pPr>
              <a:defRPr/>
            </a:lvl1pPr>
          </a:lstStyle>
          <a:p>
            <a:pPr>
              <a:defRPr/>
            </a:pPr>
            <a:r>
              <a:rPr lang="en-US"/>
              <a:t>NAME OF PRESENTATION</a:t>
            </a:r>
          </a:p>
        </p:txBody>
      </p:sp>
      <p:sp>
        <p:nvSpPr>
          <p:cNvPr id="7" name="Slide Number Placeholder 6">
            <a:extLst>
              <a:ext uri="{FF2B5EF4-FFF2-40B4-BE49-F238E27FC236}">
                <a16:creationId xmlns:a16="http://schemas.microsoft.com/office/drawing/2014/main" id="{907AA298-29F9-8C42-90EA-F7AD455B8292}"/>
              </a:ext>
            </a:extLst>
          </p:cNvPr>
          <p:cNvSpPr>
            <a:spLocks noGrp="1"/>
          </p:cNvSpPr>
          <p:nvPr>
            <p:ph type="sldNum" sz="quarter" idx="12"/>
          </p:nvPr>
        </p:nvSpPr>
        <p:spPr/>
        <p:txBody>
          <a:bodyPr/>
          <a:lstStyle>
            <a:lvl1pPr>
              <a:defRPr/>
            </a:lvl1pPr>
          </a:lstStyle>
          <a:p>
            <a:fld id="{689417A7-5DBF-B049-9D34-02178556C646}" type="slidenum">
              <a:rPr lang="en-US" altLang="en-US"/>
              <a:pPr/>
              <a:t>‹#›</a:t>
            </a:fld>
            <a:endParaRPr lang="en-US" altLang="en-US" sz="1400">
              <a:latin typeface="Times" pitchFamily="2" charset="0"/>
            </a:endParaRPr>
          </a:p>
        </p:txBody>
      </p:sp>
    </p:spTree>
    <p:extLst>
      <p:ext uri="{BB962C8B-B14F-4D97-AF65-F5344CB8AC3E}">
        <p14:creationId xmlns:p14="http://schemas.microsoft.com/office/powerpoint/2010/main" val="80891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F0AB5C5-DA57-444F-8654-0E2696C96400}"/>
              </a:ext>
            </a:extLst>
          </p:cNvPr>
          <p:cNvSpPr>
            <a:spLocks noGrp="1"/>
          </p:cNvSpPr>
          <p:nvPr>
            <p:ph type="dt" sz="half" idx="10"/>
          </p:nvPr>
        </p:nvSpPr>
        <p:spPr/>
        <p:txBody>
          <a:bodyPr/>
          <a:lstStyle>
            <a:lvl1pPr>
              <a:defRPr/>
            </a:lvl1pPr>
          </a:lstStyle>
          <a:p>
            <a:fld id="{EF9EF310-2E38-E147-B6C8-107F5A77B511}" type="datetime1">
              <a:rPr lang="en-US" altLang="en-US"/>
              <a:pPr/>
              <a:t>1/4/2020</a:t>
            </a:fld>
            <a:endParaRPr lang="en-US" altLang="en-US" sz="1400"/>
          </a:p>
        </p:txBody>
      </p:sp>
      <p:sp>
        <p:nvSpPr>
          <p:cNvPr id="6" name="Footer Placeholder 5">
            <a:extLst>
              <a:ext uri="{FF2B5EF4-FFF2-40B4-BE49-F238E27FC236}">
                <a16:creationId xmlns:a16="http://schemas.microsoft.com/office/drawing/2014/main" id="{3BBB889B-F2F5-7C40-8160-B55BB606DE82}"/>
              </a:ext>
            </a:extLst>
          </p:cNvPr>
          <p:cNvSpPr>
            <a:spLocks noGrp="1"/>
          </p:cNvSpPr>
          <p:nvPr>
            <p:ph type="ftr" sz="quarter" idx="11"/>
          </p:nvPr>
        </p:nvSpPr>
        <p:spPr/>
        <p:txBody>
          <a:bodyPr/>
          <a:lstStyle>
            <a:lvl1pPr>
              <a:defRPr/>
            </a:lvl1pPr>
          </a:lstStyle>
          <a:p>
            <a:pPr>
              <a:defRPr/>
            </a:pPr>
            <a:r>
              <a:rPr lang="en-US"/>
              <a:t>NAME OF PRESENTATION</a:t>
            </a:r>
          </a:p>
        </p:txBody>
      </p:sp>
      <p:sp>
        <p:nvSpPr>
          <p:cNvPr id="7" name="Slide Number Placeholder 6">
            <a:extLst>
              <a:ext uri="{FF2B5EF4-FFF2-40B4-BE49-F238E27FC236}">
                <a16:creationId xmlns:a16="http://schemas.microsoft.com/office/drawing/2014/main" id="{15DD8548-D62A-4D49-9BC0-AD8288640805}"/>
              </a:ext>
            </a:extLst>
          </p:cNvPr>
          <p:cNvSpPr>
            <a:spLocks noGrp="1"/>
          </p:cNvSpPr>
          <p:nvPr>
            <p:ph type="sldNum" sz="quarter" idx="12"/>
          </p:nvPr>
        </p:nvSpPr>
        <p:spPr/>
        <p:txBody>
          <a:bodyPr/>
          <a:lstStyle>
            <a:lvl1pPr>
              <a:defRPr/>
            </a:lvl1pPr>
          </a:lstStyle>
          <a:p>
            <a:fld id="{E5E25827-476C-C742-AA5E-C1A4F1A83284}" type="slidenum">
              <a:rPr lang="en-US" altLang="en-US"/>
              <a:pPr/>
              <a:t>‹#›</a:t>
            </a:fld>
            <a:endParaRPr lang="en-US" altLang="en-US" sz="1400">
              <a:latin typeface="Times" pitchFamily="2" charset="0"/>
            </a:endParaRPr>
          </a:p>
        </p:txBody>
      </p:sp>
    </p:spTree>
    <p:extLst>
      <p:ext uri="{BB962C8B-B14F-4D97-AF65-F5344CB8AC3E}">
        <p14:creationId xmlns:p14="http://schemas.microsoft.com/office/powerpoint/2010/main" val="406928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oru_ powerpoint mockup page">
            <a:extLst>
              <a:ext uri="{FF2B5EF4-FFF2-40B4-BE49-F238E27FC236}">
                <a16:creationId xmlns:a16="http://schemas.microsoft.com/office/drawing/2014/main" id="{E9253103-E4A6-0E46-89B7-8A0A1D4E6D6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9C5BE739-5ADC-4540-AB4A-0DDBA8CA7D9D}"/>
              </a:ext>
            </a:extLst>
          </p:cNvPr>
          <p:cNvSpPr>
            <a:spLocks noGrp="1" noChangeArrowheads="1"/>
          </p:cNvSpPr>
          <p:nvPr>
            <p:ph type="title"/>
          </p:nvPr>
        </p:nvSpPr>
        <p:spPr bwMode="auto">
          <a:xfrm>
            <a:off x="228600" y="1524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4D2DA67E-F032-264C-B2EA-060E1633C303}"/>
              </a:ext>
            </a:extLst>
          </p:cNvPr>
          <p:cNvSpPr>
            <a:spLocks noGrp="1" noChangeArrowheads="1"/>
          </p:cNvSpPr>
          <p:nvPr>
            <p:ph type="body" idx="1"/>
          </p:nvPr>
        </p:nvSpPr>
        <p:spPr bwMode="auto">
          <a:xfrm>
            <a:off x="685800" y="23622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E6E667A1-AE9C-9F40-B030-C454F5FF8B9E}"/>
              </a:ext>
            </a:extLst>
          </p:cNvPr>
          <p:cNvSpPr>
            <a:spLocks noGrp="1" noChangeArrowheads="1"/>
          </p:cNvSpPr>
          <p:nvPr>
            <p:ph type="dt" sz="half" idx="2"/>
          </p:nvPr>
        </p:nvSpPr>
        <p:spPr bwMode="auto">
          <a:xfrm>
            <a:off x="6858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Times New Roman" panose="02020603050405020304" pitchFamily="18" charset="0"/>
              </a:defRPr>
            </a:lvl1pPr>
          </a:lstStyle>
          <a:p>
            <a:fld id="{D17C8A13-B764-AC41-B67D-4D058C10242B}" type="datetime1">
              <a:rPr lang="en-US" altLang="en-US"/>
              <a:pPr/>
              <a:t>1/4/2020</a:t>
            </a:fld>
            <a:endParaRPr lang="en-US" altLang="en-US" sz="1400"/>
          </a:p>
        </p:txBody>
      </p:sp>
      <p:sp>
        <p:nvSpPr>
          <p:cNvPr id="1029" name="Rectangle 5">
            <a:extLst>
              <a:ext uri="{FF2B5EF4-FFF2-40B4-BE49-F238E27FC236}">
                <a16:creationId xmlns:a16="http://schemas.microsoft.com/office/drawing/2014/main" id="{562C823B-AB58-D148-9BD3-1CE47411455E}"/>
              </a:ext>
            </a:extLst>
          </p:cNvPr>
          <p:cNvSpPr>
            <a:spLocks noGrp="1" noChangeArrowheads="1"/>
          </p:cNvSpPr>
          <p:nvPr>
            <p:ph type="ftr" sz="quarter" idx="3"/>
          </p:nvPr>
        </p:nvSpPr>
        <p:spPr bwMode="auto">
          <a:xfrm>
            <a:off x="3124200"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aseline="0">
                <a:latin typeface="Times New Roman" pitchFamily="18" charset="0"/>
                <a:ea typeface="ＭＳ Ｐゴシック" charset="-128"/>
                <a:cs typeface="+mn-cs"/>
              </a:defRPr>
            </a:lvl1pPr>
          </a:lstStyle>
          <a:p>
            <a:pPr>
              <a:defRPr/>
            </a:pPr>
            <a:r>
              <a:rPr lang="en-US"/>
              <a:t>NAME OF PRESENTATION</a:t>
            </a:r>
          </a:p>
        </p:txBody>
      </p:sp>
      <p:sp>
        <p:nvSpPr>
          <p:cNvPr id="1030" name="Rectangle 6">
            <a:extLst>
              <a:ext uri="{FF2B5EF4-FFF2-40B4-BE49-F238E27FC236}">
                <a16:creationId xmlns:a16="http://schemas.microsoft.com/office/drawing/2014/main" id="{22D5494F-D5AA-FA43-A1A4-A07F0F433BA2}"/>
              </a:ext>
            </a:extLst>
          </p:cNvPr>
          <p:cNvSpPr>
            <a:spLocks noGrp="1" noChangeArrowheads="1"/>
          </p:cNvSpPr>
          <p:nvPr>
            <p:ph type="sldNum" sz="quarter" idx="4"/>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Times New Roman" panose="02020603050405020304" pitchFamily="18" charset="0"/>
              </a:defRPr>
            </a:lvl1pPr>
          </a:lstStyle>
          <a:p>
            <a:fld id="{D7021E1E-EF31-9144-BE30-3D8F2D4B64A6}" type="slidenum">
              <a:rPr lang="en-US" altLang="en-US"/>
              <a:pPr/>
              <a:t>‹#›</a:t>
            </a:fld>
            <a:endParaRPr lang="en-US" altLang="en-US" sz="1400"/>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Lst>
  <p:hf hdr="0"/>
  <p:txStyles>
    <p:titleStyle>
      <a:lvl1pPr algn="l" rtl="0" eaLnBrk="0" fontAlgn="base" hangingPunct="0">
        <a:spcBef>
          <a:spcPct val="0"/>
        </a:spcBef>
        <a:spcAft>
          <a:spcPct val="0"/>
        </a:spcAft>
        <a:defRPr sz="3000" b="1">
          <a:solidFill>
            <a:schemeClr val="tx2"/>
          </a:solidFill>
          <a:latin typeface="+mj-lt"/>
          <a:ea typeface="ＭＳ Ｐゴシック" charset="-128"/>
          <a:cs typeface="ＭＳ Ｐゴシック" charset="0"/>
        </a:defRPr>
      </a:lvl1pPr>
      <a:lvl2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0"/>
        </a:defRPr>
      </a:lvl2pPr>
      <a:lvl3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0"/>
        </a:defRPr>
      </a:lvl3pPr>
      <a:lvl4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0"/>
        </a:defRPr>
      </a:lvl4pPr>
      <a:lvl5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1900">
          <a:solidFill>
            <a:schemeClr val="tx1"/>
          </a:solidFill>
          <a:latin typeface="+mn-lt"/>
          <a:ea typeface="ＭＳ Ｐゴシック" charset="-128"/>
          <a:cs typeface="ＭＳ Ｐゴシック" charset="0"/>
        </a:defRPr>
      </a:lvl1pPr>
      <a:lvl2pPr marL="742950" indent="-285750" algn="l" rtl="0" eaLnBrk="0" fontAlgn="base" hangingPunct="0">
        <a:spcBef>
          <a:spcPct val="20000"/>
        </a:spcBef>
        <a:spcAft>
          <a:spcPct val="0"/>
        </a:spcAft>
        <a:buChar char="–"/>
        <a:defRPr sz="1900" i="1">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9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900" i="1">
          <a:solidFill>
            <a:schemeClr val="tx1"/>
          </a:solidFill>
          <a:latin typeface="+mn-lt"/>
          <a:ea typeface="ＭＳ Ｐゴシック" charset="-128"/>
        </a:defRPr>
      </a:lvl4pPr>
      <a:lvl5pPr marL="2057400" indent="-228600" algn="l" rtl="0" eaLnBrk="0" fontAlgn="base" hangingPunct="0">
        <a:spcBef>
          <a:spcPct val="20000"/>
        </a:spcBef>
        <a:spcAft>
          <a:spcPct val="0"/>
        </a:spcAft>
        <a:buFont typeface="Times" pitchFamily="2" charset="0"/>
        <a:buChar char="•"/>
        <a:defRPr sz="1900">
          <a:solidFill>
            <a:schemeClr val="tx1"/>
          </a:solidFill>
          <a:latin typeface="+mn-lt"/>
          <a:ea typeface="ＭＳ Ｐゴシック" charset="-128"/>
        </a:defRPr>
      </a:lvl5pPr>
      <a:lvl6pPr marL="2514600" indent="-228600" algn="l" rtl="0" fontAlgn="base">
        <a:spcBef>
          <a:spcPct val="20000"/>
        </a:spcBef>
        <a:spcAft>
          <a:spcPct val="0"/>
        </a:spcAft>
        <a:buFont typeface="Times" pitchFamily="1" charset="0"/>
        <a:buChar char="•"/>
        <a:defRPr sz="1900">
          <a:solidFill>
            <a:schemeClr val="tx1"/>
          </a:solidFill>
          <a:latin typeface="+mn-lt"/>
        </a:defRPr>
      </a:lvl6pPr>
      <a:lvl7pPr marL="2971800" indent="-228600" algn="l" rtl="0" fontAlgn="base">
        <a:spcBef>
          <a:spcPct val="20000"/>
        </a:spcBef>
        <a:spcAft>
          <a:spcPct val="0"/>
        </a:spcAft>
        <a:buFont typeface="Times" pitchFamily="1" charset="0"/>
        <a:buChar char="•"/>
        <a:defRPr sz="1900">
          <a:solidFill>
            <a:schemeClr val="tx1"/>
          </a:solidFill>
          <a:latin typeface="+mn-lt"/>
        </a:defRPr>
      </a:lvl7pPr>
      <a:lvl8pPr marL="3429000" indent="-228600" algn="l" rtl="0" fontAlgn="base">
        <a:spcBef>
          <a:spcPct val="20000"/>
        </a:spcBef>
        <a:spcAft>
          <a:spcPct val="0"/>
        </a:spcAft>
        <a:buFont typeface="Times" pitchFamily="1" charset="0"/>
        <a:buChar char="•"/>
        <a:defRPr sz="1900">
          <a:solidFill>
            <a:schemeClr val="tx1"/>
          </a:solidFill>
          <a:latin typeface="+mn-lt"/>
        </a:defRPr>
      </a:lvl8pPr>
      <a:lvl9pPr marL="3886200" indent="-228600" algn="l" rtl="0" fontAlgn="base">
        <a:spcBef>
          <a:spcPct val="20000"/>
        </a:spcBef>
        <a:spcAft>
          <a:spcPct val="0"/>
        </a:spcAft>
        <a:buFont typeface="Times" pitchFamily="1"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7C8A13-B764-AC41-B67D-4D058C10242B}" type="datetime1">
              <a:rPr lang="en-US" altLang="en-US" smtClean="0"/>
              <a:pPr/>
              <a:t>1/4/2020</a:t>
            </a:fld>
            <a:endParaRPr lang="en-US" altLang="en-US" sz="105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NAME OF PRESENTATION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021E1E-EF31-9144-BE30-3D8F2D4B64A6}" type="slidenum">
              <a:rPr lang="en-US" altLang="en-US" smtClean="0"/>
              <a:pPr/>
              <a:t>‹#›</a:t>
            </a:fld>
            <a:endParaRPr lang="en-US" altLang="en-US" sz="1050"/>
          </a:p>
        </p:txBody>
      </p:sp>
      <p:pic>
        <p:nvPicPr>
          <p:cNvPr id="7" name="Picture 9" descr="oru_ powerpoint mockup page">
            <a:extLst>
              <a:ext uri="{FF2B5EF4-FFF2-40B4-BE49-F238E27FC236}">
                <a16:creationId xmlns:a16="http://schemas.microsoft.com/office/drawing/2014/main" id="{E9253103-E4A6-0E46-89B7-8A0A1D4E6D6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66234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Andrew_SID_Lang.jpg" TargetMode="External"/><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21.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59D2FB-2EBA-0244-BBCB-44E09CE9AEC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646AC0-30EA-6D4F-A9A6-2DAA635901D3}" type="slidenum">
              <a:rPr kumimoji="0" lang="en-US" altLang="en-US" sz="10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srgbClr val="000000"/>
              </a:solidFill>
              <a:effectLst/>
              <a:uLnTx/>
              <a:uFillTx/>
              <a:latin typeface="Times" pitchFamily="2" charset="0"/>
              <a:ea typeface="ＭＳ Ｐゴシック" panose="020B0600070205080204" pitchFamily="34" charset="-128"/>
              <a:cs typeface="+mn-cs"/>
            </a:endParaRPr>
          </a:p>
        </p:txBody>
      </p:sp>
      <p:sp>
        <p:nvSpPr>
          <p:cNvPr id="3" name="Rectangle 2">
            <a:extLst>
              <a:ext uri="{FF2B5EF4-FFF2-40B4-BE49-F238E27FC236}">
                <a16:creationId xmlns:a16="http://schemas.microsoft.com/office/drawing/2014/main" id="{39B4657A-4371-B241-9A43-5EB6014050EE}"/>
              </a:ext>
            </a:extLst>
          </p:cNvPr>
          <p:cNvSpPr/>
          <p:nvPr/>
        </p:nvSpPr>
        <p:spPr>
          <a:xfrm>
            <a:off x="1676400" y="228600"/>
            <a:ext cx="5242141" cy="379591"/>
          </a:xfrm>
          <a:prstGeom prst="rect">
            <a:avLst/>
          </a:prstGeom>
          <a:solidFill>
            <a:srgbClr val="FFFF00"/>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25000" noProof="0" dirty="0">
                <a:ln>
                  <a:noFill/>
                </a:ln>
                <a:solidFill>
                  <a:srgbClr val="FF0000"/>
                </a:solidFill>
                <a:effectLst/>
                <a:uLnTx/>
                <a:uFillTx/>
                <a:latin typeface="Arial"/>
                <a:ea typeface="ＭＳ Ｐゴシック" panose="020B0600070205080204" pitchFamily="34" charset="-128"/>
                <a:cs typeface="+mn-cs"/>
              </a:rPr>
              <a:t>HONR 203 Science and Global Sustainability</a:t>
            </a:r>
          </a:p>
        </p:txBody>
      </p:sp>
      <p:sp>
        <p:nvSpPr>
          <p:cNvPr id="5" name="Rectangle 4">
            <a:extLst>
              <a:ext uri="{FF2B5EF4-FFF2-40B4-BE49-F238E27FC236}">
                <a16:creationId xmlns:a16="http://schemas.microsoft.com/office/drawing/2014/main" id="{98C3E0E2-4E36-8E42-96E1-123C2F966142}"/>
              </a:ext>
            </a:extLst>
          </p:cNvPr>
          <p:cNvSpPr/>
          <p:nvPr/>
        </p:nvSpPr>
        <p:spPr>
          <a:xfrm>
            <a:off x="457200" y="685800"/>
            <a:ext cx="8458200" cy="1241365"/>
          </a:xfrm>
          <a:prstGeom prst="rect">
            <a:avLst/>
          </a:prstGeom>
        </p:spPr>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2500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rPr>
              <a:t>Co-taught every other year by Dr. John Korstad (Biology) and Dr. Jeff Lamp (Theology)</a:t>
            </a:r>
            <a:endParaRPr kumimoji="0" lang="en-US" sz="2800" b="1" i="0" u="none" strike="noStrike" kern="1200" cap="none" spc="0" normalizeH="0" baseline="-25000" noProof="0" dirty="0">
              <a:ln>
                <a:noFill/>
              </a:ln>
              <a:solidFill>
                <a:srgbClr val="FF0000"/>
              </a:solidFill>
              <a:effectLst/>
              <a:uLnTx/>
              <a:uFillTx/>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2500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rPr>
              <a:t>This course is designed as an interdisciplinary exploration of issues related to scientific considerations in the study of global sustainability.</a:t>
            </a:r>
          </a:p>
        </p:txBody>
      </p:sp>
      <p:sp>
        <p:nvSpPr>
          <p:cNvPr id="2" name="Rectangle 1">
            <a:extLst>
              <a:ext uri="{FF2B5EF4-FFF2-40B4-BE49-F238E27FC236}">
                <a16:creationId xmlns:a16="http://schemas.microsoft.com/office/drawing/2014/main" id="{7094BA0D-E5E9-D34B-B3EA-E1403B110A18}"/>
              </a:ext>
            </a:extLst>
          </p:cNvPr>
          <p:cNvSpPr/>
          <p:nvPr/>
        </p:nvSpPr>
        <p:spPr>
          <a:xfrm>
            <a:off x="395581" y="3359874"/>
            <a:ext cx="8001000" cy="666849"/>
          </a:xfrm>
          <a:prstGeom prst="rect">
            <a:avLst/>
          </a:prstGeom>
        </p:spPr>
        <p:txBody>
          <a:bodyPr wrap="square">
            <a:spAutoFit/>
          </a:bodyPr>
          <a:lstStyle/>
          <a:p>
            <a:pPr marL="342900" lvl="0" indent="-342900">
              <a:spcBef>
                <a:spcPts val="0"/>
              </a:spcBef>
              <a:spcAft>
                <a:spcPts val="0"/>
              </a:spcAft>
              <a:buFont typeface="Arial" panose="020B0604020202020204" pitchFamily="34" charset="0"/>
              <a:buChar char="•"/>
              <a:defRPr/>
            </a:pPr>
            <a:r>
              <a:rPr lang="en-US" sz="2800" b="1" dirty="0">
                <a:solidFill>
                  <a:srgbClr val="000000"/>
                </a:solidFill>
                <a:latin typeface="Calibri" panose="020F0502020204030204" pitchFamily="34" charset="0"/>
                <a:ea typeface="DengXian" panose="02010600030101010101" pitchFamily="2" charset="-122"/>
                <a:cs typeface="Arial" panose="020B0604020202020204" pitchFamily="34" charset="0"/>
              </a:rPr>
              <a:t>“Pro-Life or Anti-Abortion?: A Christian Defense of Creation Care” to be submitted to the journal </a:t>
            </a:r>
            <a:r>
              <a:rPr lang="en-US" sz="2800" b="1" i="1" dirty="0">
                <a:solidFill>
                  <a:srgbClr val="000000"/>
                </a:solidFill>
                <a:latin typeface="Calibri" panose="020F0502020204030204" pitchFamily="34" charset="0"/>
                <a:ea typeface="DengXian" panose="02010600030101010101" pitchFamily="2" charset="-122"/>
                <a:cs typeface="Arial" panose="020B0604020202020204" pitchFamily="34" charset="0"/>
              </a:rPr>
              <a:t>Spiritus</a:t>
            </a:r>
            <a:r>
              <a:rPr lang="en-US" sz="2800" b="1" dirty="0">
                <a:solidFill>
                  <a:srgbClr val="000000"/>
                </a:solidFill>
                <a:latin typeface="Calibri" panose="020F0502020204030204" pitchFamily="34" charset="0"/>
                <a:ea typeface="DengXian" panose="02010600030101010101" pitchFamily="2" charset="-122"/>
                <a:cs typeface="Arial" panose="020B0604020202020204" pitchFamily="34" charset="0"/>
              </a:rPr>
              <a:t> in 2020</a:t>
            </a:r>
          </a:p>
        </p:txBody>
      </p:sp>
      <p:sp>
        <p:nvSpPr>
          <p:cNvPr id="6" name="Rectangle 5">
            <a:extLst>
              <a:ext uri="{FF2B5EF4-FFF2-40B4-BE49-F238E27FC236}">
                <a16:creationId xmlns:a16="http://schemas.microsoft.com/office/drawing/2014/main" id="{E3C3FF6C-FA30-4F49-9E39-A5C03A34101C}"/>
              </a:ext>
            </a:extLst>
          </p:cNvPr>
          <p:cNvSpPr/>
          <p:nvPr/>
        </p:nvSpPr>
        <p:spPr>
          <a:xfrm>
            <a:off x="333964" y="4419600"/>
            <a:ext cx="8001000" cy="954107"/>
          </a:xfrm>
          <a:prstGeom prst="rect">
            <a:avLst/>
          </a:prstGeom>
        </p:spPr>
        <p:txBody>
          <a:bodyPr wrap="square">
            <a:spAutoFit/>
          </a:bodyPr>
          <a:lstStyle/>
          <a:p>
            <a:pPr marL="342900" lvl="0" indent="-342900">
              <a:spcBef>
                <a:spcPts val="0"/>
              </a:spcBef>
              <a:spcAft>
                <a:spcPts val="0"/>
              </a:spcAft>
              <a:buFont typeface="Arial" panose="020B0604020202020204" pitchFamily="34" charset="0"/>
              <a:buChar char="•"/>
              <a:defRPr/>
            </a:pPr>
            <a:r>
              <a:rPr lang="en-US" sz="2800" b="1" dirty="0">
                <a:solidFill>
                  <a:srgbClr val="000000"/>
                </a:solidFill>
                <a:latin typeface="Calibri" panose="020F0502020204030204" pitchFamily="34" charset="0"/>
                <a:ea typeface="DengXian" panose="02010600030101010101" pitchFamily="2" charset="-122"/>
                <a:cs typeface="Arial" panose="020B0604020202020204" pitchFamily="34" charset="0"/>
              </a:rPr>
              <a:t>Three Chapters in “Ecologically Sound and Practical Applications for Sustainable Agriculture” (co-edited by John Korstad &amp; 3 ‘colleagues in India) will be published by Springer Nature in Feb 2020:</a:t>
            </a:r>
          </a:p>
        </p:txBody>
      </p:sp>
      <p:sp>
        <p:nvSpPr>
          <p:cNvPr id="9" name="Rectangle 8">
            <a:extLst>
              <a:ext uri="{FF2B5EF4-FFF2-40B4-BE49-F238E27FC236}">
                <a16:creationId xmlns:a16="http://schemas.microsoft.com/office/drawing/2014/main" id="{7EE74D02-9E11-1C41-9CA6-5F5227125250}"/>
              </a:ext>
            </a:extLst>
          </p:cNvPr>
          <p:cNvSpPr/>
          <p:nvPr/>
        </p:nvSpPr>
        <p:spPr>
          <a:xfrm>
            <a:off x="333964" y="2618432"/>
            <a:ext cx="7877765" cy="379591"/>
          </a:xfrm>
          <a:prstGeom prst="rect">
            <a:avLst/>
          </a:prstGeom>
        </p:spPr>
        <p:txBody>
          <a:bodyPr wrap="square">
            <a:spAutoFit/>
          </a:bodyPr>
          <a:lstStyle/>
          <a:p>
            <a:pPr lvl="0" algn="ctr">
              <a:spcBef>
                <a:spcPts val="0"/>
              </a:spcBef>
              <a:spcAft>
                <a:spcPts val="0"/>
              </a:spcAft>
            </a:pPr>
            <a:r>
              <a:rPr lang="en-US" sz="2800" b="1" dirty="0">
                <a:solidFill>
                  <a:srgbClr val="FF0000"/>
                </a:solidFill>
                <a:latin typeface="Calibri" panose="020F0502020204030204" pitchFamily="34" charset="0"/>
                <a:ea typeface="DengXian" panose="02010600030101010101" pitchFamily="2" charset="-122"/>
                <a:cs typeface="Arial" panose="020B0604020202020204" pitchFamily="34" charset="0"/>
              </a:rPr>
              <a:t>S2019 class of 17 </a:t>
            </a:r>
            <a:r>
              <a:rPr lang="en-US" sz="2800" b="1">
                <a:solidFill>
                  <a:srgbClr val="FF0000"/>
                </a:solidFill>
                <a:latin typeface="Calibri" panose="020F0502020204030204" pitchFamily="34" charset="0"/>
                <a:ea typeface="DengXian" panose="02010600030101010101" pitchFamily="2" charset="-122"/>
                <a:cs typeface="Arial" panose="020B0604020202020204" pitchFamily="34" charset="0"/>
              </a:rPr>
              <a:t>students resulted </a:t>
            </a:r>
            <a:r>
              <a:rPr lang="en-US" sz="2800" b="1" dirty="0">
                <a:solidFill>
                  <a:srgbClr val="FF0000"/>
                </a:solidFill>
                <a:latin typeface="Calibri" panose="020F0502020204030204" pitchFamily="34" charset="0"/>
                <a:ea typeface="DengXian" panose="02010600030101010101" pitchFamily="2" charset="-122"/>
                <a:cs typeface="Arial" panose="020B0604020202020204" pitchFamily="34" charset="0"/>
              </a:rPr>
              <a:t>in 5 professional publications:</a:t>
            </a:r>
          </a:p>
        </p:txBody>
      </p:sp>
    </p:spTree>
    <p:extLst>
      <p:ext uri="{BB962C8B-B14F-4D97-AF65-F5344CB8AC3E}">
        <p14:creationId xmlns:p14="http://schemas.microsoft.com/office/powerpoint/2010/main" val="5633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59D2FB-2EBA-0244-BBCB-44E09CE9AEC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646AC0-30EA-6D4F-A9A6-2DAA635901D3}" type="slidenum">
              <a:rPr kumimoji="0" lang="en-US" altLang="en-US" sz="10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a:ln>
                <a:noFill/>
              </a:ln>
              <a:solidFill>
                <a:srgbClr val="000000"/>
              </a:solidFill>
              <a:effectLst/>
              <a:uLnTx/>
              <a:uFillTx/>
              <a:latin typeface="Times" pitchFamily="2" charset="0"/>
              <a:ea typeface="ＭＳ Ｐゴシック" panose="020B0600070205080204" pitchFamily="34" charset="-128"/>
              <a:cs typeface="+mn-cs"/>
            </a:endParaRPr>
          </a:p>
        </p:txBody>
      </p:sp>
      <p:sp>
        <p:nvSpPr>
          <p:cNvPr id="5" name="Rectangle 4">
            <a:extLst>
              <a:ext uri="{FF2B5EF4-FFF2-40B4-BE49-F238E27FC236}">
                <a16:creationId xmlns:a16="http://schemas.microsoft.com/office/drawing/2014/main" id="{98C3E0E2-4E36-8E42-96E1-123C2F966142}"/>
              </a:ext>
            </a:extLst>
          </p:cNvPr>
          <p:cNvSpPr/>
          <p:nvPr/>
        </p:nvSpPr>
        <p:spPr>
          <a:xfrm>
            <a:off x="152400" y="4247347"/>
            <a:ext cx="8458200" cy="954107"/>
          </a:xfrm>
          <a:prstGeom prst="rect">
            <a:avLst/>
          </a:prstGeom>
        </p:spPr>
        <p:txBody>
          <a:bodyPr wrap="square">
            <a:spAutoFit/>
          </a:bodyPr>
          <a:lstStyle/>
          <a:p>
            <a:pPr marR="0" lvl="1" algn="l" defTabSz="914400" rtl="0" eaLnBrk="0" fontAlgn="base" latinLnBrk="0" hangingPunct="0">
              <a:lnSpc>
                <a:spcPct val="100000"/>
              </a:lnSpc>
              <a:spcBef>
                <a:spcPts val="0"/>
              </a:spcBef>
              <a:spcAft>
                <a:spcPts val="0"/>
              </a:spcAft>
              <a:buClrTx/>
              <a:buSzTx/>
              <a:tabLst/>
              <a:defRPr/>
            </a:pPr>
            <a:endParaRPr kumimoji="0" lang="en-US" sz="2800" b="1" i="0" u="none" strike="noStrike" kern="1200" cap="none" spc="0" normalizeH="0" baseline="-25000" noProof="0" dirty="0">
              <a:ln>
                <a:noFill/>
              </a:ln>
              <a:solidFill>
                <a:srgbClr val="000000"/>
              </a:solidFill>
              <a:effectLst/>
              <a:uLnTx/>
              <a:uFillTx/>
              <a:latin typeface="+mn-lt"/>
              <a:ea typeface="DengXian" panose="02010600030101010101" pitchFamily="2" charset="-122"/>
              <a:cs typeface="Arial" panose="020B0604020202020204" pitchFamily="34" charset="0"/>
            </a:endParaRPr>
          </a:p>
          <a:p>
            <a:pPr marL="342900" marR="0" lvl="0" indent="-3429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25000" noProof="0" dirty="0">
                <a:ln>
                  <a:noFill/>
                </a:ln>
                <a:solidFill>
                  <a:srgbClr val="000000"/>
                </a:solidFill>
                <a:effectLst/>
                <a:uLnTx/>
                <a:uFillTx/>
                <a:latin typeface="+mn-lt"/>
                <a:ea typeface="DengXian" panose="02010600030101010101" pitchFamily="2" charset="-122"/>
                <a:cs typeface="Arial" panose="020B0604020202020204" pitchFamily="34" charset="0"/>
              </a:rPr>
              <a:t>“Phytorestoration of abandoned mining and oil drilling sites” will be published by Elsevier in Mar. </a:t>
            </a:r>
            <a:r>
              <a:rPr lang="en-US" sz="2800" b="1" dirty="0">
                <a:solidFill>
                  <a:srgbClr val="000000"/>
                </a:solidFill>
                <a:latin typeface="+mn-lt"/>
                <a:ea typeface="DengXian" panose="02010600030101010101" pitchFamily="2" charset="-122"/>
                <a:cs typeface="Arial" panose="020B0604020202020204" pitchFamily="34" charset="0"/>
              </a:rPr>
              <a:t>2010.”</a:t>
            </a:r>
            <a:endParaRPr kumimoji="0" lang="en-US" sz="2800" b="1" i="0" u="none" strike="noStrike" kern="1200" cap="none" spc="0" normalizeH="0" baseline="-25000" noProof="0" dirty="0">
              <a:ln>
                <a:noFill/>
              </a:ln>
              <a:solidFill>
                <a:srgbClr val="000000"/>
              </a:solidFill>
              <a:effectLst/>
              <a:uLnTx/>
              <a:uFillTx/>
              <a:latin typeface="+mn-lt"/>
              <a:ea typeface="DengXian" panose="02010600030101010101" pitchFamily="2" charset="-122"/>
              <a:cs typeface="Arial" panose="020B0604020202020204" pitchFamily="34" charset="0"/>
            </a:endParaRPr>
          </a:p>
        </p:txBody>
      </p:sp>
      <p:sp>
        <p:nvSpPr>
          <p:cNvPr id="6" name="Rectangle 5">
            <a:extLst>
              <a:ext uri="{FF2B5EF4-FFF2-40B4-BE49-F238E27FC236}">
                <a16:creationId xmlns:a16="http://schemas.microsoft.com/office/drawing/2014/main" id="{B556C435-5BC4-6F49-9A3E-95E1ED7A6437}"/>
              </a:ext>
            </a:extLst>
          </p:cNvPr>
          <p:cNvSpPr/>
          <p:nvPr/>
        </p:nvSpPr>
        <p:spPr>
          <a:xfrm>
            <a:off x="0" y="1066800"/>
            <a:ext cx="8610600" cy="954107"/>
          </a:xfrm>
          <a:prstGeom prst="rect">
            <a:avLst/>
          </a:prstGeom>
        </p:spPr>
        <p:txBody>
          <a:bodyPr wrap="square">
            <a:spAutoFit/>
          </a:bodyPr>
          <a:lstStyle/>
          <a:p>
            <a:pPr marL="800100" lvl="1" indent="-342900">
              <a:spcBef>
                <a:spcPts val="0"/>
              </a:spcBef>
              <a:spcAft>
                <a:spcPts val="0"/>
              </a:spcAft>
              <a:buFont typeface="Arial" panose="020B0604020202020204" pitchFamily="34" charset="0"/>
              <a:buChar char="•"/>
            </a:pPr>
            <a:r>
              <a:rPr lang="en-US" sz="2800" b="1" dirty="0">
                <a:solidFill>
                  <a:srgbClr val="000000"/>
                </a:solidFill>
                <a:latin typeface="Arial"/>
                <a:ea typeface="DengXian" panose="02010600030101010101" pitchFamily="2" charset="-122"/>
                <a:cs typeface="Arial" panose="020B0604020202020204" pitchFamily="34" charset="0"/>
              </a:rPr>
              <a:t>“Case Studies on Dead Zones—Watersheds around Large Rivers That Empty into Oceans or Seas and Create Growing Patches of Hypoxia”</a:t>
            </a:r>
          </a:p>
        </p:txBody>
      </p:sp>
      <p:sp>
        <p:nvSpPr>
          <p:cNvPr id="7" name="Rectangle 6">
            <a:extLst>
              <a:ext uri="{FF2B5EF4-FFF2-40B4-BE49-F238E27FC236}">
                <a16:creationId xmlns:a16="http://schemas.microsoft.com/office/drawing/2014/main" id="{00AF0792-294F-384D-883C-CA9B1B1F8E5D}"/>
              </a:ext>
            </a:extLst>
          </p:cNvPr>
          <p:cNvSpPr/>
          <p:nvPr/>
        </p:nvSpPr>
        <p:spPr>
          <a:xfrm>
            <a:off x="-26894" y="2304951"/>
            <a:ext cx="8458200" cy="666849"/>
          </a:xfrm>
          <a:prstGeom prst="rect">
            <a:avLst/>
          </a:prstGeom>
        </p:spPr>
        <p:txBody>
          <a:bodyPr wrap="square">
            <a:spAutoFit/>
          </a:bodyPr>
          <a:lstStyle/>
          <a:p>
            <a:pPr marL="800100" lvl="1" indent="-342900">
              <a:spcBef>
                <a:spcPts val="0"/>
              </a:spcBef>
              <a:spcAft>
                <a:spcPts val="0"/>
              </a:spcAft>
              <a:buFont typeface="Arial" panose="020B0604020202020204" pitchFamily="34" charset="0"/>
              <a:buChar char="•"/>
            </a:pPr>
            <a:r>
              <a:rPr lang="en-US" sz="2800" b="1" dirty="0">
                <a:solidFill>
                  <a:srgbClr val="000000"/>
                </a:solidFill>
                <a:latin typeface="Arial"/>
                <a:ea typeface="DengXian" panose="02010600030101010101" pitchFamily="2" charset="-122"/>
                <a:cs typeface="Arial" panose="020B0604020202020204" pitchFamily="34" charset="0"/>
              </a:rPr>
              <a:t>“Case Studies on Cultural Eutrophication—Watersheds around Lakes That Contribute to Toxic Bluegreen Algal Blooms”</a:t>
            </a:r>
          </a:p>
        </p:txBody>
      </p:sp>
      <p:sp>
        <p:nvSpPr>
          <p:cNvPr id="8" name="Rectangle 7">
            <a:extLst>
              <a:ext uri="{FF2B5EF4-FFF2-40B4-BE49-F238E27FC236}">
                <a16:creationId xmlns:a16="http://schemas.microsoft.com/office/drawing/2014/main" id="{87A97AEA-C60F-EA40-8AB0-45C060CAF4BE}"/>
              </a:ext>
            </a:extLst>
          </p:cNvPr>
          <p:cNvSpPr/>
          <p:nvPr/>
        </p:nvSpPr>
        <p:spPr>
          <a:xfrm>
            <a:off x="-53788" y="3255844"/>
            <a:ext cx="8485094" cy="666849"/>
          </a:xfrm>
          <a:prstGeom prst="rect">
            <a:avLst/>
          </a:prstGeom>
        </p:spPr>
        <p:txBody>
          <a:bodyPr wrap="square">
            <a:spAutoFit/>
          </a:bodyPr>
          <a:lstStyle/>
          <a:p>
            <a:pPr marL="800100" lvl="1" indent="-342900">
              <a:spcBef>
                <a:spcPts val="0"/>
              </a:spcBef>
              <a:spcAft>
                <a:spcPts val="0"/>
              </a:spcAft>
              <a:buFont typeface="Arial" panose="020B0604020202020204" pitchFamily="34" charset="0"/>
              <a:buChar char="•"/>
            </a:pPr>
            <a:r>
              <a:rPr lang="en-US" sz="2800" b="1" dirty="0">
                <a:solidFill>
                  <a:srgbClr val="000000"/>
                </a:solidFill>
                <a:latin typeface="Arial"/>
                <a:ea typeface="DengXian" panose="02010600030101010101" pitchFamily="2" charset="-122"/>
                <a:cs typeface="Arial" panose="020B0604020202020204" pitchFamily="34" charset="0"/>
              </a:rPr>
              <a:t>“Ecologically Sound and Practical Applications for Sustainable Agriculture”</a:t>
            </a:r>
          </a:p>
        </p:txBody>
      </p:sp>
    </p:spTree>
    <p:extLst>
      <p:ext uri="{BB962C8B-B14F-4D97-AF65-F5344CB8AC3E}">
        <p14:creationId xmlns:p14="http://schemas.microsoft.com/office/powerpoint/2010/main" val="85230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76D6F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59D2FB-2EBA-0244-BBCB-44E09CE9AEC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646AC0-30EA-6D4F-A9A6-2DAA635901D3}" type="slidenum">
              <a:rPr kumimoji="0" lang="en-US" altLang="en-US" sz="10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dirty="0">
              <a:ln>
                <a:noFill/>
              </a:ln>
              <a:solidFill>
                <a:srgbClr val="000000"/>
              </a:solidFill>
              <a:effectLst/>
              <a:uLnTx/>
              <a:uFillTx/>
              <a:latin typeface="Times" pitchFamily="2" charset="0"/>
              <a:ea typeface="ＭＳ Ｐゴシック" panose="020B0600070205080204" pitchFamily="34" charset="-128"/>
              <a:cs typeface="+mn-cs"/>
            </a:endParaRPr>
          </a:p>
        </p:txBody>
      </p:sp>
      <p:sp>
        <p:nvSpPr>
          <p:cNvPr id="3" name="Rectangle 2">
            <a:extLst>
              <a:ext uri="{FF2B5EF4-FFF2-40B4-BE49-F238E27FC236}">
                <a16:creationId xmlns:a16="http://schemas.microsoft.com/office/drawing/2014/main" id="{54A344FE-C289-354A-8502-D18D74354958}"/>
              </a:ext>
            </a:extLst>
          </p:cNvPr>
          <p:cNvSpPr/>
          <p:nvPr/>
        </p:nvSpPr>
        <p:spPr>
          <a:xfrm>
            <a:off x="381000" y="580846"/>
            <a:ext cx="8382000" cy="6124754"/>
          </a:xfrm>
          <a:prstGeom prst="rect">
            <a:avLst/>
          </a:prstGeom>
        </p:spPr>
        <p:txBody>
          <a:bodyPr wrap="square">
            <a:spAutoFit/>
          </a:bodyPr>
          <a:lstStyle/>
          <a:p>
            <a:pPr>
              <a:spcBef>
                <a:spcPts val="0"/>
              </a:spcBef>
              <a:spcAft>
                <a:spcPts val="0"/>
              </a:spcAft>
            </a:pPr>
            <a:r>
              <a:rPr lang="en-US" sz="2800" b="1" dirty="0">
                <a:solidFill>
                  <a:srgbClr val="000000"/>
                </a:solidFill>
                <a:latin typeface="+mn-lt"/>
              </a:rPr>
              <a:t>Dominic Halsmer and David Meddaugh, “How Oral Roberts’ Views on Science and Faith Influenced the Character of Christian Higher Education in America’s Bible Belt,” presented at the Annual Meeting of the American Scientific Affiliation, Wheaton</a:t>
            </a:r>
          </a:p>
          <a:p>
            <a:pPr>
              <a:spcBef>
                <a:spcPts val="0"/>
              </a:spcBef>
              <a:spcAft>
                <a:spcPts val="0"/>
              </a:spcAft>
            </a:pPr>
            <a:r>
              <a:rPr lang="en-US" sz="2800" b="1" dirty="0">
                <a:solidFill>
                  <a:srgbClr val="000000"/>
                </a:solidFill>
                <a:latin typeface="+mn-lt"/>
              </a:rPr>
              <a:t>College, July 20, 2019.</a:t>
            </a:r>
          </a:p>
          <a:p>
            <a:pPr>
              <a:spcBef>
                <a:spcPts val="0"/>
              </a:spcBef>
              <a:spcAft>
                <a:spcPts val="0"/>
              </a:spcAft>
            </a:pPr>
            <a:r>
              <a:rPr lang="en-US" sz="2800" b="1" dirty="0">
                <a:solidFill>
                  <a:srgbClr val="000000"/>
                </a:solidFill>
                <a:latin typeface="+mn-lt"/>
              </a:rPr>
              <a:t> </a:t>
            </a:r>
          </a:p>
          <a:p>
            <a:pPr>
              <a:spcBef>
                <a:spcPts val="0"/>
              </a:spcBef>
              <a:spcAft>
                <a:spcPts val="0"/>
              </a:spcAft>
            </a:pPr>
            <a:r>
              <a:rPr lang="en-US" sz="2800" b="1" dirty="0">
                <a:solidFill>
                  <a:srgbClr val="000000"/>
                </a:solidFill>
                <a:latin typeface="+mn-lt"/>
              </a:rPr>
              <a:t>Dominic Halsmer and Chloe Busse “Reverse Engineering of Biological Systems Uncovers Nested Affordances that Evince Purpose,” Proceedings of the Christian Engineering Conference (CEC), Dordt University, July 13, 2019.</a:t>
            </a:r>
          </a:p>
          <a:p>
            <a:pPr>
              <a:spcBef>
                <a:spcPts val="0"/>
              </a:spcBef>
              <a:spcAft>
                <a:spcPts val="0"/>
              </a:spcAft>
            </a:pPr>
            <a:r>
              <a:rPr lang="en-US" sz="2800" b="1" dirty="0">
                <a:solidFill>
                  <a:srgbClr val="000000"/>
                </a:solidFill>
                <a:latin typeface="+mn-lt"/>
              </a:rPr>
              <a:t> </a:t>
            </a:r>
          </a:p>
          <a:p>
            <a:pPr>
              <a:spcBef>
                <a:spcPts val="0"/>
              </a:spcBef>
              <a:spcAft>
                <a:spcPts val="0"/>
              </a:spcAft>
            </a:pPr>
            <a:r>
              <a:rPr lang="en-US" sz="2800" b="1" dirty="0">
                <a:solidFill>
                  <a:srgbClr val="000000"/>
                </a:solidFill>
                <a:latin typeface="+mn-lt"/>
              </a:rPr>
              <a:t>Both David and Chloe conducted extensive research in the areas described above. They summarized pertinent books and articles, and formulated portions of the published paper and/or presentation. These are challenging areas of research because they attempt to synthesize results from multiple fields of study. They both did a good job of handling this diversity. David was able to attend the ASA Meeting with me at Wheaton and co-present. He did a great job during the presentation as we shared the podium. Because of a prior commitment, Chloe was not able to attend the CEC, but he provided me with excellent input for the required paper and presentation.</a:t>
            </a:r>
          </a:p>
        </p:txBody>
      </p:sp>
      <p:sp>
        <p:nvSpPr>
          <p:cNvPr id="5" name="Rectangle 4">
            <a:extLst>
              <a:ext uri="{FF2B5EF4-FFF2-40B4-BE49-F238E27FC236}">
                <a16:creationId xmlns:a16="http://schemas.microsoft.com/office/drawing/2014/main" id="{28B1A0B6-F580-3843-B3BC-22328CDA0BD6}"/>
              </a:ext>
            </a:extLst>
          </p:cNvPr>
          <p:cNvSpPr/>
          <p:nvPr/>
        </p:nvSpPr>
        <p:spPr>
          <a:xfrm>
            <a:off x="2307078" y="201255"/>
            <a:ext cx="3788922" cy="379591"/>
          </a:xfrm>
          <a:prstGeom prst="rect">
            <a:avLst/>
          </a:prstGeom>
        </p:spPr>
        <p:txBody>
          <a:bodyPr wrap="none">
            <a:spAutoFit/>
          </a:bodyPr>
          <a:lstStyle/>
          <a:p>
            <a:r>
              <a:rPr lang="en-US" sz="2800" b="1" dirty="0">
                <a:solidFill>
                  <a:srgbClr val="FF0000"/>
                </a:solidFill>
                <a:latin typeface="Arial"/>
              </a:rPr>
              <a:t>Honors </a:t>
            </a:r>
            <a:r>
              <a:rPr lang="en-US" sz="2800" b="1" dirty="0" err="1">
                <a:solidFill>
                  <a:srgbClr val="FF0000"/>
                </a:solidFill>
                <a:latin typeface="Arial"/>
              </a:rPr>
              <a:t>Resrach</a:t>
            </a:r>
            <a:r>
              <a:rPr lang="en-US" sz="2800" b="1" dirty="0">
                <a:solidFill>
                  <a:srgbClr val="FF0000"/>
                </a:solidFill>
                <a:latin typeface="Arial"/>
              </a:rPr>
              <a:t> Assistantships</a:t>
            </a:r>
            <a:endParaRPr lang="en-US" dirty="0">
              <a:solidFill>
                <a:srgbClr val="FF0000"/>
              </a:solidFill>
            </a:endParaRPr>
          </a:p>
        </p:txBody>
      </p:sp>
    </p:spTree>
    <p:extLst>
      <p:ext uri="{BB962C8B-B14F-4D97-AF65-F5344CB8AC3E}">
        <p14:creationId xmlns:p14="http://schemas.microsoft.com/office/powerpoint/2010/main" val="34587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Slide Number Placeholder 3">
            <a:extLst>
              <a:ext uri="{FF2B5EF4-FFF2-40B4-BE49-F238E27FC236}">
                <a16:creationId xmlns:a16="http://schemas.microsoft.com/office/drawing/2014/main" id="{61FB20A6-BD37-D045-A4AE-6EE526F353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baseline="-25000">
                <a:solidFill>
                  <a:schemeClr val="tx1"/>
                </a:solidFill>
                <a:latin typeface="Times" pitchFamily="2" charset="0"/>
                <a:ea typeface="ＭＳ Ｐゴシック" panose="020B0600070205080204" pitchFamily="34" charset="-128"/>
              </a:defRPr>
            </a:lvl1pPr>
            <a:lvl2pPr marL="557213" indent="-214313">
              <a:defRPr sz="1800" baseline="-25000">
                <a:solidFill>
                  <a:schemeClr val="tx1"/>
                </a:solidFill>
                <a:latin typeface="Times" pitchFamily="2" charset="0"/>
                <a:ea typeface="ＭＳ Ｐゴシック" panose="020B0600070205080204" pitchFamily="34" charset="-128"/>
              </a:defRPr>
            </a:lvl2pPr>
            <a:lvl3pPr marL="857250" indent="-171450">
              <a:defRPr sz="1800" baseline="-25000">
                <a:solidFill>
                  <a:schemeClr val="tx1"/>
                </a:solidFill>
                <a:latin typeface="Times" pitchFamily="2" charset="0"/>
                <a:ea typeface="ＭＳ Ｐゴシック" panose="020B0600070205080204" pitchFamily="34" charset="-128"/>
              </a:defRPr>
            </a:lvl3pPr>
            <a:lvl4pPr marL="1200150" indent="-171450">
              <a:defRPr sz="1800" baseline="-25000">
                <a:solidFill>
                  <a:schemeClr val="tx1"/>
                </a:solidFill>
                <a:latin typeface="Times" pitchFamily="2" charset="0"/>
                <a:ea typeface="ＭＳ Ｐゴシック" panose="020B0600070205080204" pitchFamily="34" charset="-128"/>
              </a:defRPr>
            </a:lvl4pPr>
            <a:lvl5pPr marL="1543050" indent="-171450">
              <a:defRPr sz="1800" baseline="-25000">
                <a:solidFill>
                  <a:schemeClr val="tx1"/>
                </a:solidFill>
                <a:latin typeface="Times" pitchFamily="2" charset="0"/>
                <a:ea typeface="ＭＳ Ｐゴシック" panose="020B0600070205080204" pitchFamily="34" charset="-128"/>
              </a:defRPr>
            </a:lvl5pPr>
            <a:lvl6pPr marL="1885950" indent="-171450" eaLnBrk="0" fontAlgn="base" hangingPunct="0">
              <a:spcBef>
                <a:spcPct val="0"/>
              </a:spcBef>
              <a:spcAft>
                <a:spcPct val="0"/>
              </a:spcAft>
              <a:defRPr sz="1800" baseline="-25000">
                <a:solidFill>
                  <a:schemeClr val="tx1"/>
                </a:solidFill>
                <a:latin typeface="Times" pitchFamily="2" charset="0"/>
                <a:ea typeface="ＭＳ Ｐゴシック" panose="020B0600070205080204" pitchFamily="34" charset="-128"/>
              </a:defRPr>
            </a:lvl6pPr>
            <a:lvl7pPr marL="2228850" indent="-171450" eaLnBrk="0" fontAlgn="base" hangingPunct="0">
              <a:spcBef>
                <a:spcPct val="0"/>
              </a:spcBef>
              <a:spcAft>
                <a:spcPct val="0"/>
              </a:spcAft>
              <a:defRPr sz="1800" baseline="-25000">
                <a:solidFill>
                  <a:schemeClr val="tx1"/>
                </a:solidFill>
                <a:latin typeface="Times" pitchFamily="2" charset="0"/>
                <a:ea typeface="ＭＳ Ｐゴシック" panose="020B0600070205080204" pitchFamily="34" charset="-128"/>
              </a:defRPr>
            </a:lvl7pPr>
            <a:lvl8pPr marL="2571750" indent="-171450" eaLnBrk="0" fontAlgn="base" hangingPunct="0">
              <a:spcBef>
                <a:spcPct val="0"/>
              </a:spcBef>
              <a:spcAft>
                <a:spcPct val="0"/>
              </a:spcAft>
              <a:defRPr sz="1800" baseline="-25000">
                <a:solidFill>
                  <a:schemeClr val="tx1"/>
                </a:solidFill>
                <a:latin typeface="Times" pitchFamily="2" charset="0"/>
                <a:ea typeface="ＭＳ Ｐゴシック" panose="020B0600070205080204" pitchFamily="34" charset="-128"/>
              </a:defRPr>
            </a:lvl8pPr>
            <a:lvl9pPr marL="2914650" indent="-171450" eaLnBrk="0" fontAlgn="base" hangingPunct="0">
              <a:spcBef>
                <a:spcPct val="0"/>
              </a:spcBef>
              <a:spcAft>
                <a:spcPct val="0"/>
              </a:spcAft>
              <a:defRPr sz="1800" baseline="-25000">
                <a:solidFill>
                  <a:schemeClr val="tx1"/>
                </a:solidFill>
                <a:latin typeface="Times" pitchFamily="2" charset="0"/>
                <a:ea typeface="ＭＳ Ｐゴシック" panose="020B0600070205080204" pitchFamily="34" charset="-128"/>
              </a:defRPr>
            </a:lvl9pPr>
          </a:lstStyle>
          <a:p>
            <a:pPr defTabSz="342900"/>
            <a:fld id="{87DC7AE7-BF39-B342-8B79-6EC85D55334C}" type="slidenum">
              <a:rPr lang="en-US" altLang="en-US" sz="750" baseline="0">
                <a:solidFill>
                  <a:srgbClr val="000000"/>
                </a:solidFill>
                <a:latin typeface="Times New Roman" panose="02020603050405020304" pitchFamily="18" charset="0"/>
              </a:rPr>
              <a:pPr defTabSz="342900"/>
              <a:t>4</a:t>
            </a:fld>
            <a:endParaRPr lang="en-US" altLang="en-US" sz="1050" baseline="0">
              <a:solidFill>
                <a:srgbClr val="000000"/>
              </a:solidFill>
            </a:endParaRPr>
          </a:p>
        </p:txBody>
      </p:sp>
      <p:sp>
        <p:nvSpPr>
          <p:cNvPr id="43012" name="TextBox 4">
            <a:extLst>
              <a:ext uri="{FF2B5EF4-FFF2-40B4-BE49-F238E27FC236}">
                <a16:creationId xmlns:a16="http://schemas.microsoft.com/office/drawing/2014/main" id="{E59882BE-8FCF-DF49-8925-5882C7E55A86}"/>
              </a:ext>
            </a:extLst>
          </p:cNvPr>
          <p:cNvSpPr txBox="1">
            <a:spLocks noChangeArrowheads="1"/>
          </p:cNvSpPr>
          <p:nvPr/>
        </p:nvSpPr>
        <p:spPr bwMode="auto">
          <a:xfrm>
            <a:off x="922449" y="1079047"/>
            <a:ext cx="337185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pitchFamily="2" charset="0"/>
                <a:ea typeface="ＭＳ Ｐゴシック" panose="020B0600070205080204" pitchFamily="34" charset="-128"/>
              </a:defRPr>
            </a:lvl1pPr>
            <a:lvl2pPr marL="742950" indent="-285750">
              <a:defRPr sz="2400" baseline="-25000">
                <a:solidFill>
                  <a:schemeClr val="tx1"/>
                </a:solidFill>
                <a:latin typeface="Times" pitchFamily="2" charset="0"/>
                <a:ea typeface="ＭＳ Ｐゴシック" panose="020B0600070205080204" pitchFamily="34" charset="-128"/>
              </a:defRPr>
            </a:lvl2pPr>
            <a:lvl3pPr marL="1143000" indent="-228600">
              <a:defRPr sz="2400" baseline="-25000">
                <a:solidFill>
                  <a:schemeClr val="tx1"/>
                </a:solidFill>
                <a:latin typeface="Times" pitchFamily="2" charset="0"/>
                <a:ea typeface="ＭＳ Ｐゴシック" panose="020B0600070205080204" pitchFamily="34" charset="-128"/>
              </a:defRPr>
            </a:lvl3pPr>
            <a:lvl4pPr marL="1600200" indent="-228600">
              <a:defRPr sz="2400" baseline="-25000">
                <a:solidFill>
                  <a:schemeClr val="tx1"/>
                </a:solidFill>
                <a:latin typeface="Times" pitchFamily="2" charset="0"/>
                <a:ea typeface="ＭＳ Ｐゴシック" panose="020B0600070205080204" pitchFamily="34" charset="-128"/>
              </a:defRPr>
            </a:lvl4pPr>
            <a:lvl5pPr marL="2057400" indent="-228600">
              <a:defRPr sz="2400" baseline="-25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9pPr>
          </a:lstStyle>
          <a:p>
            <a:pPr defTabSz="342900"/>
            <a:r>
              <a:rPr lang="en-US" altLang="en-US" sz="2625" b="1" baseline="0">
                <a:solidFill>
                  <a:srgbClr val="FFFFFF"/>
                </a:solidFill>
                <a:latin typeface="Arial" panose="020B0604020202020204" pitchFamily="34" charset="0"/>
              </a:rPr>
              <a:t>DR. ANDY LANG</a:t>
            </a:r>
          </a:p>
        </p:txBody>
      </p:sp>
      <p:sp>
        <p:nvSpPr>
          <p:cNvPr id="43013" name="Rectangle 2">
            <a:extLst>
              <a:ext uri="{FF2B5EF4-FFF2-40B4-BE49-F238E27FC236}">
                <a16:creationId xmlns:a16="http://schemas.microsoft.com/office/drawing/2014/main" id="{75C02137-AB69-A242-B90E-543F4CB3ABD5}"/>
              </a:ext>
            </a:extLst>
          </p:cNvPr>
          <p:cNvSpPr>
            <a:spLocks noChangeArrowheads="1"/>
          </p:cNvSpPr>
          <p:nvPr/>
        </p:nvSpPr>
        <p:spPr bwMode="auto">
          <a:xfrm>
            <a:off x="377512" y="1028057"/>
            <a:ext cx="5620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25000">
                <a:solidFill>
                  <a:schemeClr val="tx1"/>
                </a:solidFill>
                <a:latin typeface="Times" pitchFamily="2" charset="0"/>
                <a:ea typeface="ＭＳ Ｐゴシック" panose="020B0600070205080204" pitchFamily="34" charset="-128"/>
              </a:defRPr>
            </a:lvl1pPr>
            <a:lvl2pPr marL="742950" indent="-285750">
              <a:defRPr sz="2400" baseline="-25000">
                <a:solidFill>
                  <a:schemeClr val="tx1"/>
                </a:solidFill>
                <a:latin typeface="Times" pitchFamily="2" charset="0"/>
                <a:ea typeface="ＭＳ Ｐゴシック" panose="020B0600070205080204" pitchFamily="34" charset="-128"/>
              </a:defRPr>
            </a:lvl2pPr>
            <a:lvl3pPr marL="1143000" indent="-228600">
              <a:defRPr sz="2400" baseline="-25000">
                <a:solidFill>
                  <a:schemeClr val="tx1"/>
                </a:solidFill>
                <a:latin typeface="Times" pitchFamily="2" charset="0"/>
                <a:ea typeface="ＭＳ Ｐゴシック" panose="020B0600070205080204" pitchFamily="34" charset="-128"/>
              </a:defRPr>
            </a:lvl3pPr>
            <a:lvl4pPr marL="1600200" indent="-228600">
              <a:defRPr sz="2400" baseline="-25000">
                <a:solidFill>
                  <a:schemeClr val="tx1"/>
                </a:solidFill>
                <a:latin typeface="Times" pitchFamily="2" charset="0"/>
                <a:ea typeface="ＭＳ Ｐゴシック" panose="020B0600070205080204" pitchFamily="34" charset="-128"/>
              </a:defRPr>
            </a:lvl4pPr>
            <a:lvl5pPr marL="2057400" indent="-228600">
              <a:defRPr sz="2400" baseline="-25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pitchFamily="2" charset="0"/>
                <a:ea typeface="ＭＳ Ｐゴシック" panose="020B0600070205080204" pitchFamily="34" charset="-128"/>
              </a:defRPr>
            </a:lvl9pPr>
          </a:lstStyle>
          <a:p>
            <a:pPr defTabSz="342900">
              <a:spcBef>
                <a:spcPct val="50000"/>
              </a:spcBef>
            </a:pPr>
            <a:r>
              <a:rPr lang="en-US" altLang="en-US" sz="1800" b="1" baseline="0" dirty="0">
                <a:solidFill>
                  <a:srgbClr val="000000"/>
                </a:solidFill>
                <a:latin typeface="Arial" panose="020B0604020202020204" pitchFamily="34" charset="0"/>
                <a:cs typeface="Arial" panose="020B0604020202020204" pitchFamily="34" charset="0"/>
              </a:rPr>
              <a:t>Honors Research Assistant Mentor – Andy Lang</a:t>
            </a:r>
            <a:endParaRPr lang="en-US" altLang="en-US" sz="1800" b="1" dirty="0">
              <a:solidFill>
                <a:srgbClr val="FF0000"/>
              </a:solidFill>
            </a:endParaRPr>
          </a:p>
        </p:txBody>
      </p:sp>
      <p:pic>
        <p:nvPicPr>
          <p:cNvPr id="43014" name="Picture 2" descr="http://upload.wikimedia.org/wikipedia/en/thumb/8/8d/Andrew_SID_Lang.jpg/200px-Andrew_SID_Lang.jpg">
            <a:hlinkClick r:id="rId3" tooltip="Andrew Lang at Oral Roberts University, 2009."/>
            <a:extLst>
              <a:ext uri="{FF2B5EF4-FFF2-40B4-BE49-F238E27FC236}">
                <a16:creationId xmlns:a16="http://schemas.microsoft.com/office/drawing/2014/main" id="{C5103C7E-AB63-234C-A939-02689EF1D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177" y="931658"/>
            <a:ext cx="1111985" cy="76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511" y="1654812"/>
            <a:ext cx="3614595" cy="3614595"/>
          </a:xfrm>
          <a:prstGeom prst="rect">
            <a:avLst/>
          </a:prstGeom>
        </p:spPr>
      </p:pic>
      <p:pic>
        <p:nvPicPr>
          <p:cNvPr id="6" name="Picture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244703" y="1795513"/>
            <a:ext cx="3250919" cy="2438189"/>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9170" y="3500300"/>
            <a:ext cx="3258758" cy="2441896"/>
          </a:xfrm>
          <a:prstGeom prst="rect">
            <a:avLst/>
          </a:prstGeom>
        </p:spPr>
      </p:pic>
    </p:spTree>
    <p:extLst>
      <p:ext uri="{BB962C8B-B14F-4D97-AF65-F5344CB8AC3E}">
        <p14:creationId xmlns:p14="http://schemas.microsoft.com/office/powerpoint/2010/main" val="209365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eaLnBrk="1" fontAlgn="auto" hangingPunct="1">
              <a:spcBef>
                <a:spcPts val="0"/>
              </a:spcBef>
              <a:spcAft>
                <a:spcPts val="0"/>
              </a:spcAft>
            </a:pPr>
            <a:fld id="{8F646AC0-30EA-6D4F-A9A6-2DAA635901D3}" type="slidenum">
              <a:rPr lang="en-US" altLang="en-US" baseline="0">
                <a:solidFill>
                  <a:prstClr val="black">
                    <a:tint val="75000"/>
                  </a:prstClr>
                </a:solidFill>
                <a:latin typeface="Calibri" panose="020F0502020204030204"/>
                <a:ea typeface="+mn-ea"/>
              </a:rPr>
              <a:pPr defTabSz="342900" eaLnBrk="1" fontAlgn="auto" hangingPunct="1">
                <a:spcBef>
                  <a:spcPts val="0"/>
                </a:spcBef>
                <a:spcAft>
                  <a:spcPts val="0"/>
                </a:spcAft>
              </a:pPr>
              <a:t>5</a:t>
            </a:fld>
            <a:endParaRPr lang="en-US" altLang="en-US" baseline="0">
              <a:solidFill>
                <a:prstClr val="black">
                  <a:tint val="75000"/>
                </a:prstClr>
              </a:solidFill>
              <a:latin typeface="Calibri" panose="020F0502020204030204"/>
              <a:ea typeface="+mn-ea"/>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28884" y="1021556"/>
            <a:ext cx="1742016" cy="2127653"/>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4789" y="3212524"/>
            <a:ext cx="3338413" cy="24386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789" y="1021556"/>
            <a:ext cx="3363206" cy="213703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88" y="1021556"/>
            <a:ext cx="2876826" cy="2127653"/>
          </a:xfrm>
          <a:prstGeom prst="rect">
            <a:avLst/>
          </a:prstGeom>
        </p:spPr>
      </p:pic>
      <p:pic>
        <p:nvPicPr>
          <p:cNvPr id="13" name="Picture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99784" y="4451670"/>
            <a:ext cx="1779119" cy="1203164"/>
          </a:xfrm>
          <a:prstGeom prst="rect">
            <a:avLst/>
          </a:prstGeom>
        </p:spPr>
      </p:pic>
      <p:pic>
        <p:nvPicPr>
          <p:cNvPr id="14" name="Picture 1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795979" y="3212524"/>
            <a:ext cx="1986730" cy="1128206"/>
          </a:xfrm>
          <a:prstGeom prst="rect">
            <a:avLst/>
          </a:prstGeom>
        </p:spPr>
      </p:pic>
      <p:pic>
        <p:nvPicPr>
          <p:cNvPr id="15" name="Picture 1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888403" y="3321731"/>
            <a:ext cx="2757505" cy="2220191"/>
          </a:xfrm>
          <a:prstGeom prst="rect">
            <a:avLst/>
          </a:prstGeom>
        </p:spPr>
      </p:pic>
    </p:spTree>
    <p:extLst>
      <p:ext uri="{BB962C8B-B14F-4D97-AF65-F5344CB8AC3E}">
        <p14:creationId xmlns:p14="http://schemas.microsoft.com/office/powerpoint/2010/main" val="1264687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0293-5F70-E847-9801-5A135953D519}"/>
              </a:ext>
            </a:extLst>
          </p:cNvPr>
          <p:cNvSpPr>
            <a:spLocks noGrp="1"/>
          </p:cNvSpPr>
          <p:nvPr>
            <p:ph type="sldNum" sz="quarter" idx="12"/>
          </p:nvPr>
        </p:nvSpPr>
        <p:spPr/>
        <p:txBody>
          <a:bodyPr/>
          <a:lstStyle/>
          <a:p>
            <a:pPr defTabSz="342900"/>
            <a:fld id="{8F646AC0-30EA-6D4F-A9A6-2DAA635901D3}" type="slidenum">
              <a:rPr lang="en-US" altLang="en-US" baseline="0">
                <a:solidFill>
                  <a:srgbClr val="000000"/>
                </a:solidFill>
                <a:latin typeface="Calibri" panose="020F0502020204030204"/>
              </a:rPr>
              <a:pPr defTabSz="342900"/>
              <a:t>6</a:t>
            </a:fld>
            <a:endParaRPr lang="en-US" altLang="en-US" sz="1050" baseline="0">
              <a:solidFill>
                <a:srgbClr val="000000"/>
              </a:solidFill>
            </a:endParaRPr>
          </a:p>
        </p:txBody>
      </p:sp>
      <p:sp>
        <p:nvSpPr>
          <p:cNvPr id="5" name="Rectangle 4">
            <a:extLst>
              <a:ext uri="{FF2B5EF4-FFF2-40B4-BE49-F238E27FC236}">
                <a16:creationId xmlns:a16="http://schemas.microsoft.com/office/drawing/2014/main" id="{980F5136-778C-D843-8047-A30A633A952C}"/>
              </a:ext>
            </a:extLst>
          </p:cNvPr>
          <p:cNvSpPr/>
          <p:nvPr/>
        </p:nvSpPr>
        <p:spPr>
          <a:xfrm>
            <a:off x="694459" y="328401"/>
            <a:ext cx="7820891" cy="5201424"/>
          </a:xfrm>
          <a:prstGeom prst="rect">
            <a:avLst/>
          </a:prstGeom>
        </p:spPr>
        <p:txBody>
          <a:bodyPr wrap="square">
            <a:spAutoFit/>
          </a:bodyPr>
          <a:lstStyle/>
          <a:p>
            <a:pPr algn="ctr" defTabSz="342900"/>
            <a:r>
              <a:rPr lang="en-US" sz="2800" b="1" dirty="0">
                <a:solidFill>
                  <a:srgbClr val="FF0000"/>
                </a:solidFill>
                <a:latin typeface="Calibri" panose="020F0502020204030204"/>
              </a:rPr>
              <a:t>List of recent peer-reviewed publications by Andy Lang co-authored with students*</a:t>
            </a:r>
            <a:r>
              <a:rPr lang="en-US" sz="2800" b="1" baseline="0" dirty="0">
                <a:solidFill>
                  <a:srgbClr val="FF0000"/>
                </a:solidFill>
                <a:latin typeface="Calibri" panose="020F0502020204030204"/>
              </a:rPr>
              <a:t> </a:t>
            </a:r>
            <a:r>
              <a:rPr lang="en-US" sz="2800" b="1" dirty="0">
                <a:solidFill>
                  <a:srgbClr val="FF0000"/>
                </a:solidFill>
                <a:latin typeface="Calibri" panose="020F0502020204030204"/>
              </a:rPr>
              <a:t>(honors students in bold):</a:t>
            </a:r>
          </a:p>
          <a:p>
            <a:pPr defTabSz="342900"/>
            <a:endParaRPr lang="en-US" sz="2000" dirty="0">
              <a:solidFill>
                <a:srgbClr val="000000"/>
              </a:solidFill>
              <a:latin typeface="Calibri" panose="020F0502020204030204"/>
            </a:endParaRPr>
          </a:p>
          <a:p>
            <a:pPr defTabSz="342900"/>
            <a:r>
              <a:rPr lang="en-US" dirty="0">
                <a:solidFill>
                  <a:srgbClr val="000000"/>
                </a:solidFill>
                <a:latin typeface="Calibri" panose="020F0502020204030204"/>
              </a:rPr>
              <a:t>2019	Fitbits, field-tests, and grades: The effects of a healthy and physically active lifestyle on the academic performance of first year college students. </a:t>
            </a:r>
            <a:r>
              <a:rPr lang="en-US" b="1" dirty="0">
                <a:solidFill>
                  <a:srgbClr val="000000"/>
                </a:solidFill>
                <a:latin typeface="Calibri" panose="020F0502020204030204"/>
              </a:rPr>
              <a:t>Allie M. Broaddus*, Brandon J. Jaquis*, Colt B. Jones*, </a:t>
            </a:r>
            <a:r>
              <a:rPr lang="en-US" dirty="0">
                <a:solidFill>
                  <a:srgbClr val="000000"/>
                </a:solidFill>
                <a:latin typeface="Calibri" panose="020F0502020204030204"/>
              </a:rPr>
              <a:t>Scarlet R. Jost, Andrew S.I.D. Lang, Ailin Li*, Qiwen Li*, Philip P. Nelson and Esther M. Spear*. International Journal of Sport and Exercise Psychology. doi:10.1080/1612197X.2019.1623062</a:t>
            </a:r>
          </a:p>
          <a:p>
            <a:pPr defTabSz="342900"/>
            <a:endParaRPr lang="en-US" dirty="0">
              <a:solidFill>
                <a:srgbClr val="000000"/>
              </a:solidFill>
              <a:latin typeface="Calibri" panose="020F0502020204030204"/>
            </a:endParaRPr>
          </a:p>
          <a:p>
            <a:pPr defTabSz="342900"/>
            <a:r>
              <a:rPr lang="en-US" dirty="0">
                <a:solidFill>
                  <a:srgbClr val="000000"/>
                </a:solidFill>
                <a:latin typeface="Calibri" panose="020F0502020204030204"/>
              </a:rPr>
              <a:t>2019	Using Machine Learning to Predict Enthalpy of Solvation. </a:t>
            </a:r>
            <a:r>
              <a:rPr lang="en-US" b="1" dirty="0">
                <a:solidFill>
                  <a:srgbClr val="000000"/>
                </a:solidFill>
                <a:latin typeface="Calibri" panose="020F0502020204030204"/>
              </a:rPr>
              <a:t>Brandon J. Jaquis*, </a:t>
            </a:r>
            <a:r>
              <a:rPr lang="en-US" dirty="0">
                <a:solidFill>
                  <a:srgbClr val="000000"/>
                </a:solidFill>
                <a:latin typeface="Calibri" panose="020F0502020204030204"/>
              </a:rPr>
              <a:t>Ailin Li*, </a:t>
            </a:r>
            <a:r>
              <a:rPr lang="en-US" b="1" dirty="0">
                <a:solidFill>
                  <a:srgbClr val="000000"/>
                </a:solidFill>
                <a:latin typeface="Calibri" panose="020F0502020204030204"/>
              </a:rPr>
              <a:t>Nolan D. Monnier*, </a:t>
            </a:r>
            <a:r>
              <a:rPr lang="en-US" dirty="0">
                <a:solidFill>
                  <a:srgbClr val="000000"/>
                </a:solidFill>
                <a:latin typeface="Calibri" panose="020F0502020204030204"/>
              </a:rPr>
              <a:t>Robert G. Sisk*, William E. </a:t>
            </a:r>
            <a:r>
              <a:rPr lang="en-US" dirty="0" err="1">
                <a:solidFill>
                  <a:srgbClr val="000000"/>
                </a:solidFill>
                <a:latin typeface="Calibri" panose="020F0502020204030204"/>
              </a:rPr>
              <a:t>Acree</a:t>
            </a:r>
            <a:r>
              <a:rPr lang="en-US" dirty="0">
                <a:solidFill>
                  <a:srgbClr val="000000"/>
                </a:solidFill>
                <a:latin typeface="Calibri" panose="020F0502020204030204"/>
              </a:rPr>
              <a:t> Jr., and Andrew S. I. D. Lang. Journal of Solution Chemistry. doi:10.1007/s10953-019-00867-1</a:t>
            </a:r>
          </a:p>
          <a:p>
            <a:pPr defTabSz="342900"/>
            <a:endParaRPr lang="en-US" dirty="0">
              <a:solidFill>
                <a:srgbClr val="000000"/>
              </a:solidFill>
              <a:latin typeface="Calibri" panose="020F0502020204030204"/>
            </a:endParaRPr>
          </a:p>
          <a:p>
            <a:pPr defTabSz="342900"/>
            <a:r>
              <a:rPr lang="en-US" dirty="0">
                <a:solidFill>
                  <a:srgbClr val="000000"/>
                </a:solidFill>
                <a:latin typeface="Calibri" panose="020F0502020204030204"/>
              </a:rPr>
              <a:t>2018 </a:t>
            </a:r>
            <a:r>
              <a:rPr lang="en-US" b="1" dirty="0">
                <a:solidFill>
                  <a:srgbClr val="000000"/>
                </a:solidFill>
                <a:latin typeface="Calibri" panose="020F0502020204030204"/>
              </a:rPr>
              <a:t>Ferguson, C.</a:t>
            </a:r>
            <a:r>
              <a:rPr lang="en-US" dirty="0">
                <a:solidFill>
                  <a:srgbClr val="000000"/>
                </a:solidFill>
                <a:latin typeface="Calibri" panose="020F0502020204030204"/>
              </a:rPr>
              <a:t>, </a:t>
            </a:r>
            <a:r>
              <a:rPr lang="en-US" b="1" dirty="0">
                <a:solidFill>
                  <a:srgbClr val="000000"/>
                </a:solidFill>
                <a:latin typeface="Calibri" panose="020F0502020204030204"/>
              </a:rPr>
              <a:t>Kaneta, L., </a:t>
            </a:r>
            <a:r>
              <a:rPr lang="en-US" dirty="0">
                <a:solidFill>
                  <a:srgbClr val="000000"/>
                </a:solidFill>
                <a:latin typeface="Calibri" panose="020F0502020204030204"/>
              </a:rPr>
              <a:t>Li, A., Nelson, P., Satralkar, M., &amp; Lang, A.S.I.D. Chronotype as a Predictor of Academic Success of University Freshmen. International Journal of Psychology and Neuroscience, 4(2), 37-48. ISSN: 2183-5829</a:t>
            </a:r>
          </a:p>
          <a:p>
            <a:pPr defTabSz="342900"/>
            <a:endParaRPr lang="en-US" dirty="0">
              <a:solidFill>
                <a:srgbClr val="000000"/>
              </a:solidFill>
              <a:latin typeface="Calibri" panose="020F0502020204030204"/>
            </a:endParaRPr>
          </a:p>
          <a:p>
            <a:pPr defTabSz="342900"/>
            <a:r>
              <a:rPr lang="en-US" dirty="0">
                <a:solidFill>
                  <a:srgbClr val="000000"/>
                </a:solidFill>
                <a:latin typeface="Calibri" panose="020F0502020204030204"/>
              </a:rPr>
              <a:t>2018	The Number of Credit Hours Required for Bachelor’s Degrees at Christian Colleges and Universities. Andrew SID Lang, Enrique F Valderrama, and Clare R Holt*. Journal of the Scholarship of Teaching and Learning for Christians in Higher Education 8:1, Article 4</a:t>
            </a:r>
          </a:p>
        </p:txBody>
      </p:sp>
      <p:sp>
        <p:nvSpPr>
          <p:cNvPr id="2" name="Rectangle 1">
            <a:extLst>
              <a:ext uri="{FF2B5EF4-FFF2-40B4-BE49-F238E27FC236}">
                <a16:creationId xmlns:a16="http://schemas.microsoft.com/office/drawing/2014/main" id="{A7AB82B8-73D5-6840-BA2C-83D178D3950B}"/>
              </a:ext>
            </a:extLst>
          </p:cNvPr>
          <p:cNvSpPr/>
          <p:nvPr/>
        </p:nvSpPr>
        <p:spPr>
          <a:xfrm>
            <a:off x="703424" y="5599404"/>
            <a:ext cx="6953250" cy="584775"/>
          </a:xfrm>
          <a:prstGeom prst="rect">
            <a:avLst/>
          </a:prstGeom>
        </p:spPr>
        <p:txBody>
          <a:bodyPr wrap="square">
            <a:spAutoFit/>
          </a:bodyPr>
          <a:lstStyle/>
          <a:p>
            <a:r>
              <a:rPr lang="en-US" b="1" dirty="0">
                <a:solidFill>
                  <a:srgbClr val="000000"/>
                </a:solidFill>
                <a:latin typeface="-webkit-standard"/>
              </a:rPr>
              <a:t>Also note: Caleb Mazzei (honors math major) is at Oxford this year - out first STEM student with SCIO</a:t>
            </a:r>
            <a:endParaRPr lang="en-US" b="1" dirty="0"/>
          </a:p>
        </p:txBody>
      </p:sp>
    </p:spTree>
    <p:extLst>
      <p:ext uri="{BB962C8B-B14F-4D97-AF65-F5344CB8AC3E}">
        <p14:creationId xmlns:p14="http://schemas.microsoft.com/office/powerpoint/2010/main" val="62249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59D2FB-2EBA-0244-BBCB-44E09CE9AEC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646AC0-30EA-6D4F-A9A6-2DAA635901D3}" type="slidenum">
              <a:rPr kumimoji="0" lang="en-US" altLang="en-US" sz="10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a:ln>
                <a:noFill/>
              </a:ln>
              <a:solidFill>
                <a:srgbClr val="000000"/>
              </a:solidFill>
              <a:effectLst/>
              <a:uLnTx/>
              <a:uFillTx/>
              <a:latin typeface="Times"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109583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59D2FB-2EBA-0244-BBCB-44E09CE9AEC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646AC0-30EA-6D4F-A9A6-2DAA635901D3}" type="slidenum">
              <a:rPr kumimoji="0" lang="en-US" altLang="en-US" sz="10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400" b="0" i="0" u="none" strike="noStrike" kern="1200" cap="none" spc="0" normalizeH="0" baseline="0" noProof="0">
              <a:ln>
                <a:noFill/>
              </a:ln>
              <a:solidFill>
                <a:srgbClr val="000000"/>
              </a:solidFill>
              <a:effectLst/>
              <a:uLnTx/>
              <a:uFillTx/>
              <a:latin typeface="Times" pitchFamily="2" charset="0"/>
              <a:ea typeface="ＭＳ Ｐゴシック" panose="020B0600070205080204" pitchFamily="34" charset="-128"/>
              <a:cs typeface="+mn-cs"/>
            </a:endParaRPr>
          </a:p>
        </p:txBody>
      </p:sp>
      <p:sp>
        <p:nvSpPr>
          <p:cNvPr id="2" name="Rectangle 1">
            <a:extLst>
              <a:ext uri="{FF2B5EF4-FFF2-40B4-BE49-F238E27FC236}">
                <a16:creationId xmlns:a16="http://schemas.microsoft.com/office/drawing/2014/main" id="{7D7AB3E8-8EFC-3748-9C19-4A09E0761E77}"/>
              </a:ext>
            </a:extLst>
          </p:cNvPr>
          <p:cNvSpPr/>
          <p:nvPr/>
        </p:nvSpPr>
        <p:spPr>
          <a:xfrm>
            <a:off x="2514600" y="533400"/>
            <a:ext cx="3696718" cy="379591"/>
          </a:xfrm>
          <a:prstGeom prst="rect">
            <a:avLst/>
          </a:prstGeom>
          <a:solidFill>
            <a:srgbClr val="FFFF00"/>
          </a:solidFill>
        </p:spPr>
        <p:txBody>
          <a:bodyPr wrap="none">
            <a:spAutoFit/>
          </a:bodyPr>
          <a:lstStyle/>
          <a:p>
            <a:r>
              <a:rPr lang="en-US" sz="2800" b="1" dirty="0">
                <a:solidFill>
                  <a:srgbClr val="FF0000"/>
                </a:solidFill>
                <a:latin typeface="Calibri" panose="020F0502020204030204" pitchFamily="34" charset="0"/>
              </a:rPr>
              <a:t>Participants’ Takeaways from today</a:t>
            </a:r>
            <a:endParaRPr lang="en-US" sz="2800" b="1" dirty="0">
              <a:solidFill>
                <a:srgbClr val="FF0000"/>
              </a:solidFill>
            </a:endParaRPr>
          </a:p>
        </p:txBody>
      </p:sp>
    </p:spTree>
    <p:extLst>
      <p:ext uri="{BB962C8B-B14F-4D97-AF65-F5344CB8AC3E}">
        <p14:creationId xmlns:p14="http://schemas.microsoft.com/office/powerpoint/2010/main" val="269791442"/>
      </p:ext>
    </p:extLst>
  </p:cSld>
  <p:clrMapOvr>
    <a:masterClrMapping/>
  </p:clrMapOvr>
</p:sld>
</file>

<file path=ppt/theme/theme1.xml><?xml version="1.0" encoding="utf-8"?>
<a:theme xmlns:a="http://schemas.openxmlformats.org/drawingml/2006/main" name="NewORUPPDesign">
  <a:themeElements>
    <a:clrScheme name="NewORUPP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1" charset="0"/>
          </a:defRPr>
        </a:defPPr>
      </a:lstStyle>
    </a:lnDef>
  </a:objectDefaults>
  <a:extraClrSchemeLst>
    <a:extraClrScheme>
      <a:clrScheme name="NewORUPP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ORUPP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ORUPP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ORUPP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ORUPP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ORUPP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ORUPP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ORUPP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ORUPP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ORUPP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ORUPP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ORUPP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BackUp:PowerPointDesigns:NewORUPPDesign.pot</Template>
  <TotalTime>1755</TotalTime>
  <Words>267</Words>
  <Application>Microsoft Office PowerPoint</Application>
  <PresentationFormat>On-screen Show (4:3)</PresentationFormat>
  <Paragraphs>40</Paragraphs>
  <Slides>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ＭＳ Ｐゴシック</vt:lpstr>
      <vt:lpstr>Arial</vt:lpstr>
      <vt:lpstr>Calibri</vt:lpstr>
      <vt:lpstr>Calibri Light</vt:lpstr>
      <vt:lpstr>DengXian</vt:lpstr>
      <vt:lpstr>Times</vt:lpstr>
      <vt:lpstr>Times New Roman</vt:lpstr>
      <vt:lpstr>-webkit-standard</vt:lpstr>
      <vt:lpstr>NewORUPPDesign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뿿젠</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Rebekah Wizikowski</dc:creator>
  <cp:lastModifiedBy>kboyd</cp:lastModifiedBy>
  <cp:revision>44</cp:revision>
  <dcterms:created xsi:type="dcterms:W3CDTF">2010-09-21T02:08:38Z</dcterms:created>
  <dcterms:modified xsi:type="dcterms:W3CDTF">2020-01-04T18:31:36Z</dcterms:modified>
</cp:coreProperties>
</file>