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4" r:id="rId3"/>
    <p:sldMasterId id="2147483716" r:id="rId4"/>
    <p:sldMasterId id="2147483732" r:id="rId5"/>
  </p:sldMasterIdLst>
  <p:notesMasterIdLst>
    <p:notesMasterId r:id="rId66"/>
  </p:notesMasterIdLst>
  <p:handoutMasterIdLst>
    <p:handoutMasterId r:id="rId67"/>
  </p:handoutMasterIdLst>
  <p:sldIdLst>
    <p:sldId id="428" r:id="rId6"/>
    <p:sldId id="429" r:id="rId7"/>
    <p:sldId id="447" r:id="rId8"/>
    <p:sldId id="430" r:id="rId9"/>
    <p:sldId id="449" r:id="rId10"/>
    <p:sldId id="364" r:id="rId11"/>
    <p:sldId id="472" r:id="rId12"/>
    <p:sldId id="441" r:id="rId13"/>
    <p:sldId id="44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463" r:id="rId27"/>
    <p:sldId id="464" r:id="rId28"/>
    <p:sldId id="465" r:id="rId29"/>
    <p:sldId id="466" r:id="rId30"/>
    <p:sldId id="467" r:id="rId31"/>
    <p:sldId id="468" r:id="rId32"/>
    <p:sldId id="469" r:id="rId33"/>
    <p:sldId id="470" r:id="rId34"/>
    <p:sldId id="492" r:id="rId35"/>
    <p:sldId id="493" r:id="rId36"/>
    <p:sldId id="432" r:id="rId37"/>
    <p:sldId id="471" r:id="rId38"/>
    <p:sldId id="473" r:id="rId39"/>
    <p:sldId id="474" r:id="rId40"/>
    <p:sldId id="475" r:id="rId41"/>
    <p:sldId id="433" r:id="rId42"/>
    <p:sldId id="434" r:id="rId43"/>
    <p:sldId id="436" r:id="rId44"/>
    <p:sldId id="435" r:id="rId45"/>
    <p:sldId id="491" r:id="rId46"/>
    <p:sldId id="476" r:id="rId47"/>
    <p:sldId id="477" r:id="rId48"/>
    <p:sldId id="478" r:id="rId49"/>
    <p:sldId id="479" r:id="rId50"/>
    <p:sldId id="480" r:id="rId51"/>
    <p:sldId id="481" r:id="rId52"/>
    <p:sldId id="482" r:id="rId53"/>
    <p:sldId id="483" r:id="rId54"/>
    <p:sldId id="484" r:id="rId55"/>
    <p:sldId id="485" r:id="rId56"/>
    <p:sldId id="486" r:id="rId57"/>
    <p:sldId id="487" r:id="rId58"/>
    <p:sldId id="488" r:id="rId59"/>
    <p:sldId id="489" r:id="rId60"/>
    <p:sldId id="490" r:id="rId61"/>
    <p:sldId id="437" r:id="rId62"/>
    <p:sldId id="446" r:id="rId63"/>
    <p:sldId id="444" r:id="rId64"/>
    <p:sldId id="285" r:id="rId6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D579"/>
    <a:srgbClr val="73FD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3" autoAdjust="0"/>
    <p:restoredTop sz="94410" autoAdjust="0"/>
  </p:normalViewPr>
  <p:slideViewPr>
    <p:cSldViewPr>
      <p:cViewPr>
        <p:scale>
          <a:sx n="105" d="100"/>
          <a:sy n="105" d="100"/>
        </p:scale>
        <p:origin x="557" y="53"/>
      </p:cViewPr>
      <p:guideLst>
        <p:guide orient="horz" pos="162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253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1/1/2020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4168450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1/1/2020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3255623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lay.kahoot.it/v2/?quizId=be6c3954-3d8f-457d-acb0-d06e54dad30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6</a:t>
            </a:fld>
            <a:endParaRPr lang="en-US"/>
          </a:p>
        </p:txBody>
      </p:sp>
    </p:spTree>
    <p:extLst>
      <p:ext uri="{BB962C8B-B14F-4D97-AF65-F5344CB8AC3E}">
        <p14:creationId xmlns:p14="http://schemas.microsoft.com/office/powerpoint/2010/main" val="42699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in several SNU undergraduate programs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23CEC-BF70-4722-96BE-33AE72B401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8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https://play.kahoot.it/v2/?quizId=be6c3954-3d8f-457d-acb0-d06e54dad302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57FEE3-E595-457D-9E5B-A3D726CCA57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4947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64000">
              <a:schemeClr val="bg1">
                <a:lumMod val="95000"/>
              </a:schemeClr>
            </a:gs>
            <a:gs pos="0">
              <a:schemeClr val="bg1">
                <a:lumMod val="7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1508" b="11990"/>
          <a:stretch/>
        </p:blipFill>
        <p:spPr>
          <a:xfrm>
            <a:off x="-15498" y="0"/>
            <a:ext cx="9144000" cy="3672510"/>
          </a:xfrm>
          <a:prstGeom prst="rect">
            <a:avLst/>
          </a:prstGeom>
        </p:spPr>
      </p:pic>
      <p:sp>
        <p:nvSpPr>
          <p:cNvPr id="5" name="Freeform 4"/>
          <p:cNvSpPr/>
          <p:nvPr userDrawn="1"/>
        </p:nvSpPr>
        <p:spPr>
          <a:xfrm>
            <a:off x="-15498" y="2661834"/>
            <a:ext cx="9172538" cy="2492856"/>
          </a:xfrm>
          <a:custGeom>
            <a:avLst/>
            <a:gdLst>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4235 h 3715967"/>
              <a:gd name="connsiteX1" fmla="*/ 8270071 w 10581423"/>
              <a:gd name="connsiteY1" fmla="*/ 1160988 h 3715967"/>
              <a:gd name="connsiteX2" fmla="*/ 9835400 w 10581423"/>
              <a:gd name="connsiteY2" fmla="*/ 60608 h 3715967"/>
              <a:gd name="connsiteX3" fmla="*/ 9843149 w 10581423"/>
              <a:gd name="connsiteY3" fmla="*/ 3369496 h 3715967"/>
              <a:gd name="connsiteX4" fmla="*/ 675902 w 10581423"/>
              <a:gd name="connsiteY4" fmla="*/ 3369496 h 3715967"/>
              <a:gd name="connsiteX5" fmla="*/ 683651 w 10581423"/>
              <a:gd name="connsiteY5" fmla="*/ 1184235 h 3715967"/>
              <a:gd name="connsiteX0" fmla="*/ 683651 w 10581423"/>
              <a:gd name="connsiteY0" fmla="*/ 1183093 h 3714825"/>
              <a:gd name="connsiteX1" fmla="*/ 8270071 w 10581423"/>
              <a:gd name="connsiteY1" fmla="*/ 1159846 h 3714825"/>
              <a:gd name="connsiteX2" fmla="*/ 9835400 w 10581423"/>
              <a:gd name="connsiteY2" fmla="*/ 59466 h 3714825"/>
              <a:gd name="connsiteX3" fmla="*/ 9843149 w 10581423"/>
              <a:gd name="connsiteY3" fmla="*/ 3368354 h 3714825"/>
              <a:gd name="connsiteX4" fmla="*/ 675902 w 10581423"/>
              <a:gd name="connsiteY4" fmla="*/ 3368354 h 3714825"/>
              <a:gd name="connsiteX5" fmla="*/ 683651 w 10581423"/>
              <a:gd name="connsiteY5" fmla="*/ 1183093 h 3714825"/>
              <a:gd name="connsiteX0" fmla="*/ 683651 w 10581423"/>
              <a:gd name="connsiteY0" fmla="*/ 1208293 h 3740025"/>
              <a:gd name="connsiteX1" fmla="*/ 8270071 w 10581423"/>
              <a:gd name="connsiteY1" fmla="*/ 1185046 h 3740025"/>
              <a:gd name="connsiteX2" fmla="*/ 9835400 w 10581423"/>
              <a:gd name="connsiteY2" fmla="*/ 84666 h 3740025"/>
              <a:gd name="connsiteX3" fmla="*/ 9843149 w 10581423"/>
              <a:gd name="connsiteY3" fmla="*/ 3393554 h 3740025"/>
              <a:gd name="connsiteX4" fmla="*/ 675902 w 10581423"/>
              <a:gd name="connsiteY4" fmla="*/ 3393554 h 3740025"/>
              <a:gd name="connsiteX5" fmla="*/ 683651 w 10581423"/>
              <a:gd name="connsiteY5" fmla="*/ 1208293 h 3740025"/>
              <a:gd name="connsiteX0" fmla="*/ 683651 w 10581423"/>
              <a:gd name="connsiteY0" fmla="*/ 1183353 h 3715085"/>
              <a:gd name="connsiteX1" fmla="*/ 8270071 w 10581423"/>
              <a:gd name="connsiteY1" fmla="*/ 1160106 h 3715085"/>
              <a:gd name="connsiteX2" fmla="*/ 9835400 w 10581423"/>
              <a:gd name="connsiteY2" fmla="*/ 59726 h 3715085"/>
              <a:gd name="connsiteX3" fmla="*/ 9843149 w 10581423"/>
              <a:gd name="connsiteY3" fmla="*/ 3368614 h 3715085"/>
              <a:gd name="connsiteX4" fmla="*/ 675902 w 10581423"/>
              <a:gd name="connsiteY4" fmla="*/ 3368614 h 3715085"/>
              <a:gd name="connsiteX5" fmla="*/ 683651 w 10581423"/>
              <a:gd name="connsiteY5" fmla="*/ 1183353 h 3715085"/>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9848440"/>
              <a:gd name="connsiteY0" fmla="*/ 1123627 h 3655359"/>
              <a:gd name="connsiteX1" fmla="*/ 8270071 w 9848440"/>
              <a:gd name="connsiteY1" fmla="*/ 1100380 h 3655359"/>
              <a:gd name="connsiteX2" fmla="*/ 9835400 w 9848440"/>
              <a:gd name="connsiteY2" fmla="*/ 0 h 3655359"/>
              <a:gd name="connsiteX3" fmla="*/ 9843149 w 9848440"/>
              <a:gd name="connsiteY3" fmla="*/ 3308888 h 3655359"/>
              <a:gd name="connsiteX4" fmla="*/ 675902 w 9848440"/>
              <a:gd name="connsiteY4" fmla="*/ 3308888 h 3655359"/>
              <a:gd name="connsiteX5" fmla="*/ 683651 w 9848440"/>
              <a:gd name="connsiteY5" fmla="*/ 1123627 h 3655359"/>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7749 w 9172538"/>
              <a:gd name="connsiteY0" fmla="*/ 1123627 h 3474431"/>
              <a:gd name="connsiteX1" fmla="*/ 7594169 w 9172538"/>
              <a:gd name="connsiteY1" fmla="*/ 1100380 h 3474431"/>
              <a:gd name="connsiteX2" fmla="*/ 9159498 w 9172538"/>
              <a:gd name="connsiteY2" fmla="*/ 0 h 3474431"/>
              <a:gd name="connsiteX3" fmla="*/ 9167247 w 9172538"/>
              <a:gd name="connsiteY3" fmla="*/ 3308888 h 3474431"/>
              <a:gd name="connsiteX4" fmla="*/ 0 w 9172538"/>
              <a:gd name="connsiteY4" fmla="*/ 3308888 h 3474431"/>
              <a:gd name="connsiteX5" fmla="*/ 7749 w 9172538"/>
              <a:gd name="connsiteY5" fmla="*/ 1123627 h 3474431"/>
              <a:gd name="connsiteX0" fmla="*/ 7749 w 9172538"/>
              <a:gd name="connsiteY0" fmla="*/ 1123627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1123627 h 33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2538" h="3323808">
                <a:moveTo>
                  <a:pt x="7749" y="1123627"/>
                </a:moveTo>
                <a:lnTo>
                  <a:pt x="7594169" y="1100380"/>
                </a:lnTo>
                <a:cubicBezTo>
                  <a:pt x="7663911" y="1084881"/>
                  <a:pt x="8663551" y="767166"/>
                  <a:pt x="9159498" y="0"/>
                </a:cubicBezTo>
                <a:cubicBezTo>
                  <a:pt x="9158207" y="1398722"/>
                  <a:pt x="9183082" y="2097449"/>
                  <a:pt x="9167247" y="3308888"/>
                </a:cubicBezTo>
                <a:cubicBezTo>
                  <a:pt x="7561151" y="3327631"/>
                  <a:pt x="1563756" y="3329901"/>
                  <a:pt x="0" y="3308888"/>
                </a:cubicBezTo>
                <a:cubicBezTo>
                  <a:pt x="2651" y="2373475"/>
                  <a:pt x="5165" y="2057400"/>
                  <a:pt x="7749" y="1123627"/>
                </a:cubicBezTo>
                <a:close/>
              </a:path>
            </a:pathLst>
          </a:custGeom>
          <a:gradFill>
            <a:gsLst>
              <a:gs pos="55000">
                <a:schemeClr val="accent4">
                  <a:lumMod val="69000"/>
                  <a:lumOff val="31000"/>
                </a:schemeClr>
              </a:gs>
              <a:gs pos="0">
                <a:schemeClr val="accent4">
                  <a:lumMod val="75000"/>
                </a:schemeClr>
              </a:gs>
            </a:gsLst>
            <a:lin ang="5400000" scaled="1"/>
          </a:gra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userDrawn="1"/>
        </p:nvSpPr>
        <p:spPr>
          <a:xfrm>
            <a:off x="-9128" y="3672510"/>
            <a:ext cx="9170363" cy="1506674"/>
          </a:xfrm>
          <a:custGeom>
            <a:avLst/>
            <a:gdLst/>
            <a:ahLst/>
            <a:cxnLst/>
            <a:rect l="l" t="t" r="r" b="b"/>
            <a:pathLst>
              <a:path w="9170363" h="2008899">
                <a:moveTo>
                  <a:pt x="9169032" y="0"/>
                </a:moveTo>
                <a:cubicBezTo>
                  <a:pt x="9168363" y="724439"/>
                  <a:pt x="9170448" y="1378416"/>
                  <a:pt x="9170361" y="2008899"/>
                </a:cubicBezTo>
                <a:lnTo>
                  <a:pt x="0" y="2008899"/>
                </a:lnTo>
                <a:cubicBezTo>
                  <a:pt x="460" y="1874569"/>
                  <a:pt x="919" y="1727596"/>
                  <a:pt x="1380" y="1560949"/>
                </a:cubicBezTo>
                <a:lnTo>
                  <a:pt x="7897901" y="1537702"/>
                </a:lnTo>
                <a:cubicBezTo>
                  <a:pt x="7967643" y="1522203"/>
                  <a:pt x="8673085" y="1093169"/>
                  <a:pt x="9169032" y="0"/>
                </a:cubicBezTo>
                <a:close/>
              </a:path>
            </a:pathLst>
          </a:custGeom>
          <a:solidFill>
            <a:schemeClr val="accent4">
              <a:lumMod val="20000"/>
              <a:lumOff val="80000"/>
            </a:schemeClr>
          </a:solidFill>
          <a:ln>
            <a:gradFill flip="none" rotWithShape="1">
              <a:gsLst>
                <a:gs pos="0">
                  <a:schemeClr val="accent4">
                    <a:lumMod val="20000"/>
                    <a:lumOff val="80000"/>
                  </a:schemeClr>
                </a:gs>
                <a:gs pos="100000">
                  <a:schemeClr val="accent4">
                    <a:lumMod val="60000"/>
                    <a:lumOff val="40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3690001"/>
            <a:ext cx="7772400" cy="645319"/>
          </a:xfrm>
        </p:spPr>
        <p:txBody>
          <a:bodyPr anchor="b" anchorCtr="0"/>
          <a:lstStyle>
            <a:lvl1pPr algn="l">
              <a:defRPr>
                <a:solidFill>
                  <a:schemeClr val="accent4">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7200" y="4229100"/>
            <a:ext cx="7753800" cy="1314450"/>
          </a:xfrm>
        </p:spPr>
        <p:txBody>
          <a:bodyPr>
            <a:normAutofit/>
          </a:bodyPr>
          <a:lstStyle>
            <a:lvl1pPr marL="0" indent="0" algn="l">
              <a:buNone/>
              <a:defRPr sz="2400">
                <a:solidFill>
                  <a:schemeClr val="accent4">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00"/>
                                        <p:tgtEl>
                                          <p:spTgt spid="5"/>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800"/>
                                        <p:tgtEl>
                                          <p:spTgt spid="6"/>
                                        </p:tgtEl>
                                      </p:cBhvr>
                                    </p:animEffect>
                                  </p:childTnLst>
                                </p:cTn>
                              </p:par>
                              <p:par>
                                <p:cTn id="11" presetID="10" presetClass="entr" presetSubtype="0" fill="hold" nodeType="withEffect">
                                  <p:stCondLst>
                                    <p:cond delay="11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grpId="0" nodeType="withEffect">
                                  <p:stCondLst>
                                    <p:cond delay="17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220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P spid="3" grpId="0" build="p">
        <p:tmplLst>
          <p:tmpl lvl="1">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smtClean="0"/>
              <a:t>Copyright 2009</a:t>
            </a:r>
            <a:endParaRPr lang="en-US" dirty="0"/>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r>
              <a:rPr lang="en-US" smtClean="0"/>
              <a:t>Copyright 2009</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085850"/>
            <a:ext cx="5111750" cy="3508772"/>
          </a:xfrm>
        </p:spPr>
        <p:txBody>
          <a:bodyPr/>
          <a:lstStyle>
            <a:lvl1pPr>
              <a:defRPr sz="2400"/>
            </a:lvl1pPr>
            <a:lvl2pPr>
              <a:defRPr sz="2000"/>
            </a:lvl2pPr>
            <a:lvl3pPr>
              <a:defRPr sz="20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085851"/>
            <a:ext cx="2855915" cy="350877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smtClean="0"/>
              <a:t>Copyright 2009</a:t>
            </a:r>
            <a:endParaRPr lang="en-US" dirty="0"/>
          </a:p>
        </p:txBody>
      </p:sp>
      <p:sp>
        <p:nvSpPr>
          <p:cNvPr id="14" name="Title 13"/>
          <p:cNvSpPr>
            <a:spLocks noGrp="1"/>
          </p:cNvSpPr>
          <p:nvPr>
            <p:ph type="title"/>
          </p:nvPr>
        </p:nvSpPr>
        <p:spPr/>
        <p:txBody>
          <a:bodyPr/>
          <a:lstStyle/>
          <a:p>
            <a:r>
              <a:rPr lang="en-US" smtClean="0"/>
              <a:t>Click to edit Master title style</a:t>
            </a:r>
            <a:endParaRPr lang="en-US"/>
          </a:p>
        </p:txBody>
      </p:sp>
      <p:sp>
        <p:nvSpPr>
          <p:cNvPr id="15"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contact">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5850"/>
            <a:ext cx="5111750" cy="3508772"/>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943601" y="1143001"/>
            <a:ext cx="2855913" cy="3280172"/>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smtClean="0"/>
              <a:t>Copyright 2009</a:t>
            </a:r>
            <a:endParaRPr lang="en-US" dirty="0"/>
          </a:p>
        </p:txBody>
      </p:sp>
      <p:sp>
        <p:nvSpPr>
          <p:cNvPr id="14" name="Title 13"/>
          <p:cNvSpPr>
            <a:spLocks noGrp="1"/>
          </p:cNvSpPr>
          <p:nvPr>
            <p:ph type="title"/>
          </p:nvPr>
        </p:nvSpPr>
        <p:spPr/>
        <p:txBody>
          <a:bodyPr/>
          <a:lstStyle>
            <a:lvl1pPr>
              <a:defRPr>
                <a:solidFill>
                  <a:schemeClr val="bg2"/>
                </a:solidFill>
              </a:defRPr>
            </a:lvl1pPr>
          </a:lstStyle>
          <a:p>
            <a:r>
              <a:rPr lang="en-US" dirty="0" smtClean="0"/>
              <a:t>Click to edit Master title style</a:t>
            </a:r>
            <a:endParaRPr lang="en-US" dirty="0"/>
          </a:p>
        </p:txBody>
      </p:sp>
      <p:sp>
        <p:nvSpPr>
          <p:cNvPr id="15" name="Text Placeholder 10"/>
          <p:cNvSpPr>
            <a:spLocks noGrp="1"/>
          </p:cNvSpPr>
          <p:nvPr>
            <p:ph type="body" sz="quarter" idx="13"/>
          </p:nvPr>
        </p:nvSpPr>
        <p:spPr>
          <a:xfrm>
            <a:off x="533400" y="730800"/>
            <a:ext cx="8251200" cy="342900"/>
          </a:xfrm>
        </p:spPr>
        <p:txBody>
          <a:bodyPr>
            <a:normAutofit/>
          </a:bodyPr>
          <a:lstStyle>
            <a:lvl1pPr>
              <a:buFontTx/>
              <a:buNone/>
              <a:defRPr sz="2400">
                <a:solidFill>
                  <a:schemeClr val="tx2"/>
                </a:solidFill>
              </a:defRPr>
            </a:lvl1pPr>
          </a:lstStyle>
          <a:p>
            <a:pPr lvl="0"/>
            <a:r>
              <a:rPr lang="en-US" dirty="0"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082653"/>
            <a:ext cx="3962400" cy="253604"/>
          </a:xfrm>
        </p:spPr>
        <p:txBody>
          <a:bodyPr anchor="b"/>
          <a:lstStyle>
            <a:lvl1pPr algn="l">
              <a:defRPr sz="18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285750"/>
            <a:ext cx="9144000" cy="3543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200" y="4311253"/>
            <a:ext cx="3962400" cy="603647"/>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r>
              <a:rPr lang="en-US" smtClean="0"/>
              <a:t>Copyright 2009</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0" name="Picture Placeholder 16"/>
          <p:cNvSpPr>
            <a:spLocks noGrp="1" noChangeAspect="1"/>
          </p:cNvSpPr>
          <p:nvPr>
            <p:ph type="pic" sz="quarter" idx="11"/>
          </p:nvPr>
        </p:nvSpPr>
        <p:spPr>
          <a:xfrm>
            <a:off x="2362201" y="1024016"/>
            <a:ext cx="5486399" cy="2385934"/>
          </a:xfrm>
          <a:custGeom>
            <a:avLst/>
            <a:gdLst/>
            <a:ahLst/>
            <a:cxnLst/>
            <a:rect l="l" t="t" r="r" b="b"/>
            <a:pathLst>
              <a:path w="6478360" h="2805113">
                <a:moveTo>
                  <a:pt x="654480" y="0"/>
                </a:moveTo>
                <a:cubicBezTo>
                  <a:pt x="654490" y="0"/>
                  <a:pt x="658231" y="0"/>
                  <a:pt x="2063398" y="0"/>
                </a:cubicBezTo>
                <a:cubicBezTo>
                  <a:pt x="2063421" y="0"/>
                  <a:pt x="2066953" y="0"/>
                  <a:pt x="2630722" y="0"/>
                </a:cubicBezTo>
                <a:cubicBezTo>
                  <a:pt x="2630747" y="0"/>
                  <a:pt x="2636146" y="0"/>
                  <a:pt x="3844270" y="0"/>
                </a:cubicBezTo>
                <a:cubicBezTo>
                  <a:pt x="3844288" y="0"/>
                  <a:pt x="3847288" y="0"/>
                  <a:pt x="4358995" y="0"/>
                </a:cubicBezTo>
                <a:cubicBezTo>
                  <a:pt x="4359022" y="0"/>
                  <a:pt x="4365258" y="0"/>
                  <a:pt x="5820512" y="0"/>
                </a:cubicBezTo>
                <a:cubicBezTo>
                  <a:pt x="6376565" y="150610"/>
                  <a:pt x="6485521" y="881069"/>
                  <a:pt x="6478007" y="1359256"/>
                </a:cubicBezTo>
                <a:cubicBezTo>
                  <a:pt x="6466736" y="1833678"/>
                  <a:pt x="6320208" y="2684625"/>
                  <a:pt x="5820512" y="2805113"/>
                </a:cubicBezTo>
                <a:cubicBezTo>
                  <a:pt x="5820483" y="2805113"/>
                  <a:pt x="5814018" y="2805113"/>
                  <a:pt x="4358995" y="2805113"/>
                </a:cubicBezTo>
                <a:cubicBezTo>
                  <a:pt x="4358977" y="2805113"/>
                  <a:pt x="4355924" y="2805113"/>
                  <a:pt x="3844270" y="2805113"/>
                </a:cubicBezTo>
                <a:cubicBezTo>
                  <a:pt x="3844257" y="2805113"/>
                  <a:pt x="3842762" y="2805113"/>
                  <a:pt x="3671443" y="2805113"/>
                </a:cubicBezTo>
                <a:cubicBezTo>
                  <a:pt x="3554972" y="2601790"/>
                  <a:pt x="3408445" y="2398466"/>
                  <a:pt x="3352088" y="2315630"/>
                </a:cubicBezTo>
                <a:cubicBezTo>
                  <a:pt x="3235618" y="2153725"/>
                  <a:pt x="3224346" y="2149959"/>
                  <a:pt x="3107876" y="2308100"/>
                </a:cubicBezTo>
                <a:cubicBezTo>
                  <a:pt x="3047762" y="2390935"/>
                  <a:pt x="2897477" y="2598024"/>
                  <a:pt x="2781007" y="2805113"/>
                </a:cubicBezTo>
                <a:cubicBezTo>
                  <a:pt x="2780994" y="2805113"/>
                  <a:pt x="2779561" y="2805113"/>
                  <a:pt x="2630722" y="2805113"/>
                </a:cubicBezTo>
                <a:cubicBezTo>
                  <a:pt x="2630704" y="2805113"/>
                  <a:pt x="2627422" y="2805113"/>
                  <a:pt x="2063398" y="2805113"/>
                </a:cubicBezTo>
                <a:cubicBezTo>
                  <a:pt x="2063385" y="2805113"/>
                  <a:pt x="2059184" y="2805113"/>
                  <a:pt x="654480" y="2805113"/>
                </a:cubicBezTo>
                <a:cubicBezTo>
                  <a:pt x="158541" y="2684625"/>
                  <a:pt x="8257" y="1833678"/>
                  <a:pt x="742" y="1359256"/>
                </a:cubicBezTo>
                <a:cubicBezTo>
                  <a:pt x="-10529" y="881069"/>
                  <a:pt x="102184" y="150610"/>
                  <a:pt x="654480" y="0"/>
                </a:cubicBezTo>
                <a:close/>
              </a:path>
            </a:pathLst>
          </a:custGeom>
          <a:solidFill>
            <a:schemeClr val="tx1">
              <a:lumMod val="85000"/>
            </a:schemeClr>
          </a:solidFill>
          <a:ln>
            <a:noFill/>
          </a:ln>
          <a:effectLst>
            <a:innerShdw blurRad="520700" dir="13500000">
              <a:prstClr val="black"/>
            </a:innerShdw>
          </a:effectLst>
        </p:spPr>
        <p:txBody>
          <a:bodyPr/>
          <a:lstStyle>
            <a:lvl1pPr>
              <a:defRPr>
                <a:noFill/>
              </a:defRPr>
            </a:lvl1pPr>
          </a:lstStyle>
          <a:p>
            <a:endParaRPr lang="en-GB" dirty="0"/>
          </a:p>
        </p:txBody>
      </p:sp>
    </p:spTree>
    <p:extLst>
      <p:ext uri="{BB962C8B-B14F-4D97-AF65-F5344CB8AC3E}">
        <p14:creationId xmlns:p14="http://schemas.microsoft.com/office/powerpoint/2010/main" val="3736863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64000">
              <a:schemeClr val="bg1">
                <a:lumMod val="95000"/>
              </a:schemeClr>
            </a:gs>
            <a:gs pos="0">
              <a:schemeClr val="bg1">
                <a:lumMod val="7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4013"/>
          <a:stretch/>
        </p:blipFill>
        <p:spPr>
          <a:xfrm>
            <a:off x="-15498" y="0"/>
            <a:ext cx="9144000" cy="3857625"/>
          </a:xfrm>
          <a:prstGeom prst="rect">
            <a:avLst/>
          </a:prstGeom>
        </p:spPr>
      </p:pic>
      <p:sp>
        <p:nvSpPr>
          <p:cNvPr id="5" name="Freeform 4"/>
          <p:cNvSpPr/>
          <p:nvPr userDrawn="1"/>
        </p:nvSpPr>
        <p:spPr>
          <a:xfrm>
            <a:off x="-15498" y="2661834"/>
            <a:ext cx="9172538" cy="2492856"/>
          </a:xfrm>
          <a:custGeom>
            <a:avLst/>
            <a:gdLst>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4235 h 3715967"/>
              <a:gd name="connsiteX1" fmla="*/ 8270071 w 10581423"/>
              <a:gd name="connsiteY1" fmla="*/ 1160988 h 3715967"/>
              <a:gd name="connsiteX2" fmla="*/ 9835400 w 10581423"/>
              <a:gd name="connsiteY2" fmla="*/ 60608 h 3715967"/>
              <a:gd name="connsiteX3" fmla="*/ 9843149 w 10581423"/>
              <a:gd name="connsiteY3" fmla="*/ 3369496 h 3715967"/>
              <a:gd name="connsiteX4" fmla="*/ 675902 w 10581423"/>
              <a:gd name="connsiteY4" fmla="*/ 3369496 h 3715967"/>
              <a:gd name="connsiteX5" fmla="*/ 683651 w 10581423"/>
              <a:gd name="connsiteY5" fmla="*/ 1184235 h 3715967"/>
              <a:gd name="connsiteX0" fmla="*/ 683651 w 10581423"/>
              <a:gd name="connsiteY0" fmla="*/ 1183093 h 3714825"/>
              <a:gd name="connsiteX1" fmla="*/ 8270071 w 10581423"/>
              <a:gd name="connsiteY1" fmla="*/ 1159846 h 3714825"/>
              <a:gd name="connsiteX2" fmla="*/ 9835400 w 10581423"/>
              <a:gd name="connsiteY2" fmla="*/ 59466 h 3714825"/>
              <a:gd name="connsiteX3" fmla="*/ 9843149 w 10581423"/>
              <a:gd name="connsiteY3" fmla="*/ 3368354 h 3714825"/>
              <a:gd name="connsiteX4" fmla="*/ 675902 w 10581423"/>
              <a:gd name="connsiteY4" fmla="*/ 3368354 h 3714825"/>
              <a:gd name="connsiteX5" fmla="*/ 683651 w 10581423"/>
              <a:gd name="connsiteY5" fmla="*/ 1183093 h 3714825"/>
              <a:gd name="connsiteX0" fmla="*/ 683651 w 10581423"/>
              <a:gd name="connsiteY0" fmla="*/ 1208293 h 3740025"/>
              <a:gd name="connsiteX1" fmla="*/ 8270071 w 10581423"/>
              <a:gd name="connsiteY1" fmla="*/ 1185046 h 3740025"/>
              <a:gd name="connsiteX2" fmla="*/ 9835400 w 10581423"/>
              <a:gd name="connsiteY2" fmla="*/ 84666 h 3740025"/>
              <a:gd name="connsiteX3" fmla="*/ 9843149 w 10581423"/>
              <a:gd name="connsiteY3" fmla="*/ 3393554 h 3740025"/>
              <a:gd name="connsiteX4" fmla="*/ 675902 w 10581423"/>
              <a:gd name="connsiteY4" fmla="*/ 3393554 h 3740025"/>
              <a:gd name="connsiteX5" fmla="*/ 683651 w 10581423"/>
              <a:gd name="connsiteY5" fmla="*/ 1208293 h 3740025"/>
              <a:gd name="connsiteX0" fmla="*/ 683651 w 10581423"/>
              <a:gd name="connsiteY0" fmla="*/ 1183353 h 3715085"/>
              <a:gd name="connsiteX1" fmla="*/ 8270071 w 10581423"/>
              <a:gd name="connsiteY1" fmla="*/ 1160106 h 3715085"/>
              <a:gd name="connsiteX2" fmla="*/ 9835400 w 10581423"/>
              <a:gd name="connsiteY2" fmla="*/ 59726 h 3715085"/>
              <a:gd name="connsiteX3" fmla="*/ 9843149 w 10581423"/>
              <a:gd name="connsiteY3" fmla="*/ 3368614 h 3715085"/>
              <a:gd name="connsiteX4" fmla="*/ 675902 w 10581423"/>
              <a:gd name="connsiteY4" fmla="*/ 3368614 h 3715085"/>
              <a:gd name="connsiteX5" fmla="*/ 683651 w 10581423"/>
              <a:gd name="connsiteY5" fmla="*/ 1183353 h 3715085"/>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9848440"/>
              <a:gd name="connsiteY0" fmla="*/ 1123627 h 3655359"/>
              <a:gd name="connsiteX1" fmla="*/ 8270071 w 9848440"/>
              <a:gd name="connsiteY1" fmla="*/ 1100380 h 3655359"/>
              <a:gd name="connsiteX2" fmla="*/ 9835400 w 9848440"/>
              <a:gd name="connsiteY2" fmla="*/ 0 h 3655359"/>
              <a:gd name="connsiteX3" fmla="*/ 9843149 w 9848440"/>
              <a:gd name="connsiteY3" fmla="*/ 3308888 h 3655359"/>
              <a:gd name="connsiteX4" fmla="*/ 675902 w 9848440"/>
              <a:gd name="connsiteY4" fmla="*/ 3308888 h 3655359"/>
              <a:gd name="connsiteX5" fmla="*/ 683651 w 9848440"/>
              <a:gd name="connsiteY5" fmla="*/ 1123627 h 3655359"/>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7749 w 9172538"/>
              <a:gd name="connsiteY0" fmla="*/ 1123627 h 3474431"/>
              <a:gd name="connsiteX1" fmla="*/ 7594169 w 9172538"/>
              <a:gd name="connsiteY1" fmla="*/ 1100380 h 3474431"/>
              <a:gd name="connsiteX2" fmla="*/ 9159498 w 9172538"/>
              <a:gd name="connsiteY2" fmla="*/ 0 h 3474431"/>
              <a:gd name="connsiteX3" fmla="*/ 9167247 w 9172538"/>
              <a:gd name="connsiteY3" fmla="*/ 3308888 h 3474431"/>
              <a:gd name="connsiteX4" fmla="*/ 0 w 9172538"/>
              <a:gd name="connsiteY4" fmla="*/ 3308888 h 3474431"/>
              <a:gd name="connsiteX5" fmla="*/ 7749 w 9172538"/>
              <a:gd name="connsiteY5" fmla="*/ 1123627 h 3474431"/>
              <a:gd name="connsiteX0" fmla="*/ 7749 w 9172538"/>
              <a:gd name="connsiteY0" fmla="*/ 1123627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1123627 h 33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2538" h="3323808">
                <a:moveTo>
                  <a:pt x="7749" y="1123627"/>
                </a:moveTo>
                <a:lnTo>
                  <a:pt x="7594169" y="1100380"/>
                </a:lnTo>
                <a:cubicBezTo>
                  <a:pt x="7663911" y="1084881"/>
                  <a:pt x="8663551" y="767166"/>
                  <a:pt x="9159498" y="0"/>
                </a:cubicBezTo>
                <a:cubicBezTo>
                  <a:pt x="9158207" y="1398722"/>
                  <a:pt x="9183082" y="2097449"/>
                  <a:pt x="9167247" y="3308888"/>
                </a:cubicBezTo>
                <a:cubicBezTo>
                  <a:pt x="7561151" y="3327631"/>
                  <a:pt x="1563756" y="3329901"/>
                  <a:pt x="0" y="3308888"/>
                </a:cubicBezTo>
                <a:cubicBezTo>
                  <a:pt x="2651" y="2373475"/>
                  <a:pt x="5165" y="2057400"/>
                  <a:pt x="7749" y="1123627"/>
                </a:cubicBezTo>
                <a:close/>
              </a:path>
            </a:pathLst>
          </a:custGeom>
          <a:gradFill>
            <a:gsLst>
              <a:gs pos="55000">
                <a:schemeClr val="accent4">
                  <a:lumMod val="69000"/>
                  <a:lumOff val="31000"/>
                </a:schemeClr>
              </a:gs>
              <a:gs pos="0">
                <a:schemeClr val="accent4">
                  <a:lumMod val="75000"/>
                </a:schemeClr>
              </a:gs>
            </a:gsLst>
            <a:lin ang="5400000" scaled="1"/>
          </a:gra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userDrawn="1"/>
        </p:nvSpPr>
        <p:spPr>
          <a:xfrm>
            <a:off x="-9128" y="3672510"/>
            <a:ext cx="9170363" cy="1506674"/>
          </a:xfrm>
          <a:custGeom>
            <a:avLst/>
            <a:gdLst/>
            <a:ahLst/>
            <a:cxnLst/>
            <a:rect l="l" t="t" r="r" b="b"/>
            <a:pathLst>
              <a:path w="9170363" h="2008899">
                <a:moveTo>
                  <a:pt x="9169032" y="0"/>
                </a:moveTo>
                <a:cubicBezTo>
                  <a:pt x="9168363" y="724439"/>
                  <a:pt x="9170448" y="1378416"/>
                  <a:pt x="9170361" y="2008899"/>
                </a:cubicBezTo>
                <a:lnTo>
                  <a:pt x="0" y="2008899"/>
                </a:lnTo>
                <a:cubicBezTo>
                  <a:pt x="460" y="1874569"/>
                  <a:pt x="919" y="1727596"/>
                  <a:pt x="1380" y="1560949"/>
                </a:cubicBezTo>
                <a:lnTo>
                  <a:pt x="7897901" y="1537702"/>
                </a:lnTo>
                <a:cubicBezTo>
                  <a:pt x="7967643" y="1522203"/>
                  <a:pt x="8673085" y="1093169"/>
                  <a:pt x="9169032" y="0"/>
                </a:cubicBezTo>
                <a:close/>
              </a:path>
            </a:pathLst>
          </a:custGeom>
          <a:solidFill>
            <a:schemeClr val="accent4">
              <a:lumMod val="20000"/>
              <a:lumOff val="80000"/>
            </a:schemeClr>
          </a:solidFill>
          <a:ln>
            <a:gradFill flip="none" rotWithShape="1">
              <a:gsLst>
                <a:gs pos="0">
                  <a:schemeClr val="accent4">
                    <a:lumMod val="20000"/>
                    <a:lumOff val="80000"/>
                  </a:schemeClr>
                </a:gs>
                <a:gs pos="100000">
                  <a:schemeClr val="accent4">
                    <a:lumMod val="60000"/>
                    <a:lumOff val="40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3690001"/>
            <a:ext cx="7772400" cy="645319"/>
          </a:xfrm>
        </p:spPr>
        <p:txBody>
          <a:bodyPr anchor="b" anchorCtr="0"/>
          <a:lstStyle>
            <a:lvl1pPr algn="l">
              <a:defRPr>
                <a:solidFill>
                  <a:schemeClr val="accent4">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7200" y="4229100"/>
            <a:ext cx="7753800" cy="1314450"/>
          </a:xfrm>
        </p:spPr>
        <p:txBody>
          <a:bodyPr>
            <a:normAutofit/>
          </a:bodyPr>
          <a:lstStyle>
            <a:lvl1pPr marL="0" indent="0" algn="l">
              <a:buNone/>
              <a:defRPr sz="2400">
                <a:solidFill>
                  <a:schemeClr val="accent4">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275401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bg>
      <p:bgPr>
        <a:gradFill flip="none" rotWithShape="1">
          <a:gsLst>
            <a:gs pos="64000">
              <a:schemeClr val="bg1">
                <a:lumMod val="95000"/>
              </a:schemeClr>
            </a:gs>
            <a:gs pos="0">
              <a:schemeClr val="bg1">
                <a:lumMod val="7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0989"/>
          <a:stretch/>
        </p:blipFill>
        <p:spPr>
          <a:xfrm>
            <a:off x="-15498" y="0"/>
            <a:ext cx="9144000" cy="3857625"/>
          </a:xfrm>
          <a:prstGeom prst="rect">
            <a:avLst/>
          </a:prstGeom>
        </p:spPr>
      </p:pic>
      <p:sp>
        <p:nvSpPr>
          <p:cNvPr id="5" name="Freeform 4"/>
          <p:cNvSpPr/>
          <p:nvPr userDrawn="1"/>
        </p:nvSpPr>
        <p:spPr>
          <a:xfrm>
            <a:off x="-15498" y="2661834"/>
            <a:ext cx="9172538" cy="2492856"/>
          </a:xfrm>
          <a:custGeom>
            <a:avLst/>
            <a:gdLst>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4235 h 3715967"/>
              <a:gd name="connsiteX1" fmla="*/ 8270071 w 10581423"/>
              <a:gd name="connsiteY1" fmla="*/ 1160988 h 3715967"/>
              <a:gd name="connsiteX2" fmla="*/ 9835400 w 10581423"/>
              <a:gd name="connsiteY2" fmla="*/ 60608 h 3715967"/>
              <a:gd name="connsiteX3" fmla="*/ 9843149 w 10581423"/>
              <a:gd name="connsiteY3" fmla="*/ 3369496 h 3715967"/>
              <a:gd name="connsiteX4" fmla="*/ 675902 w 10581423"/>
              <a:gd name="connsiteY4" fmla="*/ 3369496 h 3715967"/>
              <a:gd name="connsiteX5" fmla="*/ 683651 w 10581423"/>
              <a:gd name="connsiteY5" fmla="*/ 1184235 h 3715967"/>
              <a:gd name="connsiteX0" fmla="*/ 683651 w 10581423"/>
              <a:gd name="connsiteY0" fmla="*/ 1183093 h 3714825"/>
              <a:gd name="connsiteX1" fmla="*/ 8270071 w 10581423"/>
              <a:gd name="connsiteY1" fmla="*/ 1159846 h 3714825"/>
              <a:gd name="connsiteX2" fmla="*/ 9835400 w 10581423"/>
              <a:gd name="connsiteY2" fmla="*/ 59466 h 3714825"/>
              <a:gd name="connsiteX3" fmla="*/ 9843149 w 10581423"/>
              <a:gd name="connsiteY3" fmla="*/ 3368354 h 3714825"/>
              <a:gd name="connsiteX4" fmla="*/ 675902 w 10581423"/>
              <a:gd name="connsiteY4" fmla="*/ 3368354 h 3714825"/>
              <a:gd name="connsiteX5" fmla="*/ 683651 w 10581423"/>
              <a:gd name="connsiteY5" fmla="*/ 1183093 h 3714825"/>
              <a:gd name="connsiteX0" fmla="*/ 683651 w 10581423"/>
              <a:gd name="connsiteY0" fmla="*/ 1208293 h 3740025"/>
              <a:gd name="connsiteX1" fmla="*/ 8270071 w 10581423"/>
              <a:gd name="connsiteY1" fmla="*/ 1185046 h 3740025"/>
              <a:gd name="connsiteX2" fmla="*/ 9835400 w 10581423"/>
              <a:gd name="connsiteY2" fmla="*/ 84666 h 3740025"/>
              <a:gd name="connsiteX3" fmla="*/ 9843149 w 10581423"/>
              <a:gd name="connsiteY3" fmla="*/ 3393554 h 3740025"/>
              <a:gd name="connsiteX4" fmla="*/ 675902 w 10581423"/>
              <a:gd name="connsiteY4" fmla="*/ 3393554 h 3740025"/>
              <a:gd name="connsiteX5" fmla="*/ 683651 w 10581423"/>
              <a:gd name="connsiteY5" fmla="*/ 1208293 h 3740025"/>
              <a:gd name="connsiteX0" fmla="*/ 683651 w 10581423"/>
              <a:gd name="connsiteY0" fmla="*/ 1183353 h 3715085"/>
              <a:gd name="connsiteX1" fmla="*/ 8270071 w 10581423"/>
              <a:gd name="connsiteY1" fmla="*/ 1160106 h 3715085"/>
              <a:gd name="connsiteX2" fmla="*/ 9835400 w 10581423"/>
              <a:gd name="connsiteY2" fmla="*/ 59726 h 3715085"/>
              <a:gd name="connsiteX3" fmla="*/ 9843149 w 10581423"/>
              <a:gd name="connsiteY3" fmla="*/ 3368614 h 3715085"/>
              <a:gd name="connsiteX4" fmla="*/ 675902 w 10581423"/>
              <a:gd name="connsiteY4" fmla="*/ 3368614 h 3715085"/>
              <a:gd name="connsiteX5" fmla="*/ 683651 w 10581423"/>
              <a:gd name="connsiteY5" fmla="*/ 1183353 h 3715085"/>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9848440"/>
              <a:gd name="connsiteY0" fmla="*/ 1123627 h 3655359"/>
              <a:gd name="connsiteX1" fmla="*/ 8270071 w 9848440"/>
              <a:gd name="connsiteY1" fmla="*/ 1100380 h 3655359"/>
              <a:gd name="connsiteX2" fmla="*/ 9835400 w 9848440"/>
              <a:gd name="connsiteY2" fmla="*/ 0 h 3655359"/>
              <a:gd name="connsiteX3" fmla="*/ 9843149 w 9848440"/>
              <a:gd name="connsiteY3" fmla="*/ 3308888 h 3655359"/>
              <a:gd name="connsiteX4" fmla="*/ 675902 w 9848440"/>
              <a:gd name="connsiteY4" fmla="*/ 3308888 h 3655359"/>
              <a:gd name="connsiteX5" fmla="*/ 683651 w 9848440"/>
              <a:gd name="connsiteY5" fmla="*/ 1123627 h 3655359"/>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7749 w 9172538"/>
              <a:gd name="connsiteY0" fmla="*/ 1123627 h 3474431"/>
              <a:gd name="connsiteX1" fmla="*/ 7594169 w 9172538"/>
              <a:gd name="connsiteY1" fmla="*/ 1100380 h 3474431"/>
              <a:gd name="connsiteX2" fmla="*/ 9159498 w 9172538"/>
              <a:gd name="connsiteY2" fmla="*/ 0 h 3474431"/>
              <a:gd name="connsiteX3" fmla="*/ 9167247 w 9172538"/>
              <a:gd name="connsiteY3" fmla="*/ 3308888 h 3474431"/>
              <a:gd name="connsiteX4" fmla="*/ 0 w 9172538"/>
              <a:gd name="connsiteY4" fmla="*/ 3308888 h 3474431"/>
              <a:gd name="connsiteX5" fmla="*/ 7749 w 9172538"/>
              <a:gd name="connsiteY5" fmla="*/ 1123627 h 3474431"/>
              <a:gd name="connsiteX0" fmla="*/ 7749 w 9172538"/>
              <a:gd name="connsiteY0" fmla="*/ 1123627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1123627 h 33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2538" h="3323808">
                <a:moveTo>
                  <a:pt x="7749" y="1123627"/>
                </a:moveTo>
                <a:lnTo>
                  <a:pt x="7594169" y="1100380"/>
                </a:lnTo>
                <a:cubicBezTo>
                  <a:pt x="7663911" y="1084881"/>
                  <a:pt x="8663551" y="767166"/>
                  <a:pt x="9159498" y="0"/>
                </a:cubicBezTo>
                <a:cubicBezTo>
                  <a:pt x="9158207" y="1398722"/>
                  <a:pt x="9183082" y="2097449"/>
                  <a:pt x="9167247" y="3308888"/>
                </a:cubicBezTo>
                <a:cubicBezTo>
                  <a:pt x="7561151" y="3327631"/>
                  <a:pt x="1563756" y="3329901"/>
                  <a:pt x="0" y="3308888"/>
                </a:cubicBezTo>
                <a:cubicBezTo>
                  <a:pt x="2651" y="2373475"/>
                  <a:pt x="5165" y="2057400"/>
                  <a:pt x="7749" y="1123627"/>
                </a:cubicBezTo>
                <a:close/>
              </a:path>
            </a:pathLst>
          </a:custGeom>
          <a:gradFill>
            <a:gsLst>
              <a:gs pos="55000">
                <a:schemeClr val="accent4">
                  <a:lumMod val="69000"/>
                  <a:lumOff val="31000"/>
                </a:schemeClr>
              </a:gs>
              <a:gs pos="0">
                <a:schemeClr val="accent4">
                  <a:lumMod val="75000"/>
                </a:schemeClr>
              </a:gs>
            </a:gsLst>
            <a:lin ang="5400000" scaled="1"/>
          </a:gra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userDrawn="1"/>
        </p:nvSpPr>
        <p:spPr>
          <a:xfrm>
            <a:off x="-9128" y="3672510"/>
            <a:ext cx="9170363" cy="1506674"/>
          </a:xfrm>
          <a:custGeom>
            <a:avLst/>
            <a:gdLst/>
            <a:ahLst/>
            <a:cxnLst/>
            <a:rect l="l" t="t" r="r" b="b"/>
            <a:pathLst>
              <a:path w="9170363" h="2008899">
                <a:moveTo>
                  <a:pt x="9169032" y="0"/>
                </a:moveTo>
                <a:cubicBezTo>
                  <a:pt x="9168363" y="724439"/>
                  <a:pt x="9170448" y="1378416"/>
                  <a:pt x="9170361" y="2008899"/>
                </a:cubicBezTo>
                <a:lnTo>
                  <a:pt x="0" y="2008899"/>
                </a:lnTo>
                <a:cubicBezTo>
                  <a:pt x="460" y="1874569"/>
                  <a:pt x="919" y="1727596"/>
                  <a:pt x="1380" y="1560949"/>
                </a:cubicBezTo>
                <a:lnTo>
                  <a:pt x="7897901" y="1537702"/>
                </a:lnTo>
                <a:cubicBezTo>
                  <a:pt x="7967643" y="1522203"/>
                  <a:pt x="8673085" y="1093169"/>
                  <a:pt x="9169032" y="0"/>
                </a:cubicBezTo>
                <a:close/>
              </a:path>
            </a:pathLst>
          </a:custGeom>
          <a:solidFill>
            <a:schemeClr val="accent4">
              <a:lumMod val="20000"/>
              <a:lumOff val="80000"/>
            </a:schemeClr>
          </a:solidFill>
          <a:ln>
            <a:gradFill flip="none" rotWithShape="1">
              <a:gsLst>
                <a:gs pos="0">
                  <a:schemeClr val="accent4">
                    <a:lumMod val="20000"/>
                    <a:lumOff val="80000"/>
                  </a:schemeClr>
                </a:gs>
                <a:gs pos="100000">
                  <a:schemeClr val="accent4">
                    <a:lumMod val="60000"/>
                    <a:lumOff val="40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3690001"/>
            <a:ext cx="7772400" cy="645319"/>
          </a:xfrm>
        </p:spPr>
        <p:txBody>
          <a:bodyPr anchor="b" anchorCtr="0"/>
          <a:lstStyle>
            <a:lvl1pPr algn="l">
              <a:defRPr>
                <a:solidFill>
                  <a:schemeClr val="accent4">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7200" y="4229100"/>
            <a:ext cx="7753800" cy="1314450"/>
          </a:xfrm>
        </p:spPr>
        <p:txBody>
          <a:bodyPr>
            <a:normAutofit/>
          </a:bodyPr>
          <a:lstStyle>
            <a:lvl1pPr marL="0" indent="0" algn="l">
              <a:buNone/>
              <a:defRPr sz="2400">
                <a:solidFill>
                  <a:schemeClr val="accent4">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928881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8" name="Content Placeholder 2"/>
          <p:cNvSpPr>
            <a:spLocks noGrp="1"/>
          </p:cNvSpPr>
          <p:nvPr>
            <p:ph idx="1"/>
          </p:nvPr>
        </p:nvSpPr>
        <p:spPr>
          <a:xfrm>
            <a:off x="533400" y="1200150"/>
            <a:ext cx="8305800" cy="3394474"/>
          </a:xfrm>
        </p:spPr>
        <p:txBody>
          <a:bodyPr/>
          <a:lstStyle>
            <a:lvl1pPr marL="173038" indent="-173038">
              <a:lnSpc>
                <a:spcPts val="2600"/>
              </a:lnSpc>
              <a:buFont typeface="Arial" pitchFamily="34" charset="0"/>
              <a:buChar char="•"/>
              <a:defRPr sz="2400" b="0"/>
            </a:lvl1pPr>
            <a:lvl2pPr marL="684213" indent="-227013">
              <a:lnSpc>
                <a:spcPts val="2600"/>
              </a:lnSpc>
              <a:defRPr sz="2000"/>
            </a:lvl2pPr>
            <a:lvl3pPr marL="1087438" indent="-173038">
              <a:lnSpc>
                <a:spcPts val="2600"/>
              </a:lnSpc>
              <a:defRPr sz="18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73991123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1905000" y="2290500"/>
            <a:ext cx="66294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
        <p:nvSpPr>
          <p:cNvPr id="12" name="Text Placeholder 8"/>
          <p:cNvSpPr>
            <a:spLocks noGrp="1"/>
          </p:cNvSpPr>
          <p:nvPr>
            <p:ph type="body" sz="quarter" idx="16"/>
          </p:nvPr>
        </p:nvSpPr>
        <p:spPr>
          <a:xfrm>
            <a:off x="1905000" y="1226700"/>
            <a:ext cx="66294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1905000" y="1758600"/>
            <a:ext cx="66294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1905000" y="2822400"/>
            <a:ext cx="66294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6" name="Text Placeholder 8"/>
          <p:cNvSpPr>
            <a:spLocks noGrp="1"/>
          </p:cNvSpPr>
          <p:nvPr>
            <p:ph type="body" sz="quarter" idx="19"/>
          </p:nvPr>
        </p:nvSpPr>
        <p:spPr>
          <a:xfrm>
            <a:off x="1905000" y="3354300"/>
            <a:ext cx="66294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7" name="Text Placeholder 8"/>
          <p:cNvSpPr>
            <a:spLocks noGrp="1"/>
          </p:cNvSpPr>
          <p:nvPr>
            <p:ph type="body" sz="quarter" idx="20"/>
          </p:nvPr>
        </p:nvSpPr>
        <p:spPr>
          <a:xfrm>
            <a:off x="1905000" y="3886200"/>
            <a:ext cx="6629400" cy="628650"/>
          </a:xfrm>
        </p:spPr>
        <p:txBody>
          <a:bodyPr>
            <a:normAutofit/>
          </a:bodyPr>
          <a:lstStyle>
            <a:lvl1pPr marL="57150" indent="0">
              <a:buFontTx/>
              <a:buNone/>
              <a:defRPr sz="1800" baseline="0"/>
            </a:lvl1pPr>
          </a:lstStyle>
          <a:p>
            <a:pPr lvl="0"/>
            <a:r>
              <a:rPr lang="en-US" dirty="0" smtClean="0"/>
              <a:t>Click to edit Master text styles</a:t>
            </a:r>
          </a:p>
        </p:txBody>
      </p:sp>
    </p:spTree>
    <p:extLst>
      <p:ext uri="{BB962C8B-B14F-4D97-AF65-F5344CB8AC3E}">
        <p14:creationId xmlns:p14="http://schemas.microsoft.com/office/powerpoint/2010/main" val="19512851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bg>
      <p:bgPr>
        <a:gradFill flip="none" rotWithShape="1">
          <a:gsLst>
            <a:gs pos="64000">
              <a:schemeClr val="bg1">
                <a:lumMod val="95000"/>
              </a:schemeClr>
            </a:gs>
            <a:gs pos="0">
              <a:schemeClr val="bg1">
                <a:lumMod val="75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1934"/>
          <a:stretch/>
        </p:blipFill>
        <p:spPr>
          <a:xfrm>
            <a:off x="-15498" y="0"/>
            <a:ext cx="9144000" cy="4076699"/>
          </a:xfrm>
          <a:prstGeom prst="rect">
            <a:avLst/>
          </a:prstGeom>
        </p:spPr>
      </p:pic>
      <p:sp>
        <p:nvSpPr>
          <p:cNvPr id="5" name="Freeform 4"/>
          <p:cNvSpPr/>
          <p:nvPr userDrawn="1"/>
        </p:nvSpPr>
        <p:spPr>
          <a:xfrm>
            <a:off x="-15498" y="2661834"/>
            <a:ext cx="9172538" cy="2492856"/>
          </a:xfrm>
          <a:custGeom>
            <a:avLst/>
            <a:gdLst>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4235 h 3715967"/>
              <a:gd name="connsiteX1" fmla="*/ 8270071 w 10581423"/>
              <a:gd name="connsiteY1" fmla="*/ 1160988 h 3715967"/>
              <a:gd name="connsiteX2" fmla="*/ 9835400 w 10581423"/>
              <a:gd name="connsiteY2" fmla="*/ 60608 h 3715967"/>
              <a:gd name="connsiteX3" fmla="*/ 9843149 w 10581423"/>
              <a:gd name="connsiteY3" fmla="*/ 3369496 h 3715967"/>
              <a:gd name="connsiteX4" fmla="*/ 675902 w 10581423"/>
              <a:gd name="connsiteY4" fmla="*/ 3369496 h 3715967"/>
              <a:gd name="connsiteX5" fmla="*/ 683651 w 10581423"/>
              <a:gd name="connsiteY5" fmla="*/ 1184235 h 3715967"/>
              <a:gd name="connsiteX0" fmla="*/ 683651 w 10581423"/>
              <a:gd name="connsiteY0" fmla="*/ 1183093 h 3714825"/>
              <a:gd name="connsiteX1" fmla="*/ 8270071 w 10581423"/>
              <a:gd name="connsiteY1" fmla="*/ 1159846 h 3714825"/>
              <a:gd name="connsiteX2" fmla="*/ 9835400 w 10581423"/>
              <a:gd name="connsiteY2" fmla="*/ 59466 h 3714825"/>
              <a:gd name="connsiteX3" fmla="*/ 9843149 w 10581423"/>
              <a:gd name="connsiteY3" fmla="*/ 3368354 h 3714825"/>
              <a:gd name="connsiteX4" fmla="*/ 675902 w 10581423"/>
              <a:gd name="connsiteY4" fmla="*/ 3368354 h 3714825"/>
              <a:gd name="connsiteX5" fmla="*/ 683651 w 10581423"/>
              <a:gd name="connsiteY5" fmla="*/ 1183093 h 3714825"/>
              <a:gd name="connsiteX0" fmla="*/ 683651 w 10581423"/>
              <a:gd name="connsiteY0" fmla="*/ 1208293 h 3740025"/>
              <a:gd name="connsiteX1" fmla="*/ 8270071 w 10581423"/>
              <a:gd name="connsiteY1" fmla="*/ 1185046 h 3740025"/>
              <a:gd name="connsiteX2" fmla="*/ 9835400 w 10581423"/>
              <a:gd name="connsiteY2" fmla="*/ 84666 h 3740025"/>
              <a:gd name="connsiteX3" fmla="*/ 9843149 w 10581423"/>
              <a:gd name="connsiteY3" fmla="*/ 3393554 h 3740025"/>
              <a:gd name="connsiteX4" fmla="*/ 675902 w 10581423"/>
              <a:gd name="connsiteY4" fmla="*/ 3393554 h 3740025"/>
              <a:gd name="connsiteX5" fmla="*/ 683651 w 10581423"/>
              <a:gd name="connsiteY5" fmla="*/ 1208293 h 3740025"/>
              <a:gd name="connsiteX0" fmla="*/ 683651 w 10581423"/>
              <a:gd name="connsiteY0" fmla="*/ 1183353 h 3715085"/>
              <a:gd name="connsiteX1" fmla="*/ 8270071 w 10581423"/>
              <a:gd name="connsiteY1" fmla="*/ 1160106 h 3715085"/>
              <a:gd name="connsiteX2" fmla="*/ 9835400 w 10581423"/>
              <a:gd name="connsiteY2" fmla="*/ 59726 h 3715085"/>
              <a:gd name="connsiteX3" fmla="*/ 9843149 w 10581423"/>
              <a:gd name="connsiteY3" fmla="*/ 3368614 h 3715085"/>
              <a:gd name="connsiteX4" fmla="*/ 675902 w 10581423"/>
              <a:gd name="connsiteY4" fmla="*/ 3368614 h 3715085"/>
              <a:gd name="connsiteX5" fmla="*/ 683651 w 10581423"/>
              <a:gd name="connsiteY5" fmla="*/ 1183353 h 3715085"/>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9848440"/>
              <a:gd name="connsiteY0" fmla="*/ 1123627 h 3655359"/>
              <a:gd name="connsiteX1" fmla="*/ 8270071 w 9848440"/>
              <a:gd name="connsiteY1" fmla="*/ 1100380 h 3655359"/>
              <a:gd name="connsiteX2" fmla="*/ 9835400 w 9848440"/>
              <a:gd name="connsiteY2" fmla="*/ 0 h 3655359"/>
              <a:gd name="connsiteX3" fmla="*/ 9843149 w 9848440"/>
              <a:gd name="connsiteY3" fmla="*/ 3308888 h 3655359"/>
              <a:gd name="connsiteX4" fmla="*/ 675902 w 9848440"/>
              <a:gd name="connsiteY4" fmla="*/ 3308888 h 3655359"/>
              <a:gd name="connsiteX5" fmla="*/ 683651 w 9848440"/>
              <a:gd name="connsiteY5" fmla="*/ 1123627 h 3655359"/>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7749 w 9172538"/>
              <a:gd name="connsiteY0" fmla="*/ 1123627 h 3474431"/>
              <a:gd name="connsiteX1" fmla="*/ 7594169 w 9172538"/>
              <a:gd name="connsiteY1" fmla="*/ 1100380 h 3474431"/>
              <a:gd name="connsiteX2" fmla="*/ 9159498 w 9172538"/>
              <a:gd name="connsiteY2" fmla="*/ 0 h 3474431"/>
              <a:gd name="connsiteX3" fmla="*/ 9167247 w 9172538"/>
              <a:gd name="connsiteY3" fmla="*/ 3308888 h 3474431"/>
              <a:gd name="connsiteX4" fmla="*/ 0 w 9172538"/>
              <a:gd name="connsiteY4" fmla="*/ 3308888 h 3474431"/>
              <a:gd name="connsiteX5" fmla="*/ 7749 w 9172538"/>
              <a:gd name="connsiteY5" fmla="*/ 1123627 h 3474431"/>
              <a:gd name="connsiteX0" fmla="*/ 7749 w 9172538"/>
              <a:gd name="connsiteY0" fmla="*/ 1123627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1123627 h 33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2538" h="3323808">
                <a:moveTo>
                  <a:pt x="7749" y="1123627"/>
                </a:moveTo>
                <a:lnTo>
                  <a:pt x="7594169" y="1100380"/>
                </a:lnTo>
                <a:cubicBezTo>
                  <a:pt x="7663911" y="1084881"/>
                  <a:pt x="8663551" y="767166"/>
                  <a:pt x="9159498" y="0"/>
                </a:cubicBezTo>
                <a:cubicBezTo>
                  <a:pt x="9158207" y="1398722"/>
                  <a:pt x="9183082" y="2097449"/>
                  <a:pt x="9167247" y="3308888"/>
                </a:cubicBezTo>
                <a:cubicBezTo>
                  <a:pt x="7561151" y="3327631"/>
                  <a:pt x="1563756" y="3329901"/>
                  <a:pt x="0" y="3308888"/>
                </a:cubicBezTo>
                <a:cubicBezTo>
                  <a:pt x="2651" y="2373475"/>
                  <a:pt x="5165" y="2057400"/>
                  <a:pt x="7749" y="1123627"/>
                </a:cubicBezTo>
                <a:close/>
              </a:path>
            </a:pathLst>
          </a:custGeom>
          <a:gradFill>
            <a:gsLst>
              <a:gs pos="55000">
                <a:schemeClr val="accent4">
                  <a:lumMod val="69000"/>
                  <a:lumOff val="31000"/>
                </a:schemeClr>
              </a:gs>
              <a:gs pos="0">
                <a:schemeClr val="accent4">
                  <a:lumMod val="75000"/>
                </a:schemeClr>
              </a:gs>
            </a:gsLst>
            <a:lin ang="5400000" scaled="1"/>
          </a:gra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userDrawn="1"/>
        </p:nvSpPr>
        <p:spPr>
          <a:xfrm>
            <a:off x="-9128" y="3672510"/>
            <a:ext cx="9170363" cy="1506674"/>
          </a:xfrm>
          <a:custGeom>
            <a:avLst/>
            <a:gdLst/>
            <a:ahLst/>
            <a:cxnLst/>
            <a:rect l="l" t="t" r="r" b="b"/>
            <a:pathLst>
              <a:path w="9170363" h="2008899">
                <a:moveTo>
                  <a:pt x="9169032" y="0"/>
                </a:moveTo>
                <a:cubicBezTo>
                  <a:pt x="9168363" y="724439"/>
                  <a:pt x="9170448" y="1378416"/>
                  <a:pt x="9170361" y="2008899"/>
                </a:cubicBezTo>
                <a:lnTo>
                  <a:pt x="0" y="2008899"/>
                </a:lnTo>
                <a:cubicBezTo>
                  <a:pt x="460" y="1874569"/>
                  <a:pt x="919" y="1727596"/>
                  <a:pt x="1380" y="1560949"/>
                </a:cubicBezTo>
                <a:lnTo>
                  <a:pt x="7897901" y="1537702"/>
                </a:lnTo>
                <a:cubicBezTo>
                  <a:pt x="7967643" y="1522203"/>
                  <a:pt x="8673085" y="1093169"/>
                  <a:pt x="9169032" y="0"/>
                </a:cubicBezTo>
                <a:close/>
              </a:path>
            </a:pathLst>
          </a:custGeom>
          <a:solidFill>
            <a:schemeClr val="accent4">
              <a:lumMod val="20000"/>
              <a:lumOff val="80000"/>
            </a:schemeClr>
          </a:solidFill>
          <a:ln>
            <a:gradFill flip="none" rotWithShape="1">
              <a:gsLst>
                <a:gs pos="0">
                  <a:schemeClr val="accent4">
                    <a:lumMod val="20000"/>
                    <a:lumOff val="80000"/>
                  </a:schemeClr>
                </a:gs>
                <a:gs pos="100000">
                  <a:schemeClr val="accent4">
                    <a:lumMod val="60000"/>
                    <a:lumOff val="40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3690001"/>
            <a:ext cx="7772400" cy="645319"/>
          </a:xfrm>
        </p:spPr>
        <p:txBody>
          <a:bodyPr anchor="b" anchorCtr="0"/>
          <a:lstStyle>
            <a:lvl1pPr algn="l">
              <a:defRPr>
                <a:solidFill>
                  <a:schemeClr val="accent4">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47200" y="4229100"/>
            <a:ext cx="7753800" cy="1314450"/>
          </a:xfrm>
        </p:spPr>
        <p:txBody>
          <a:bodyPr>
            <a:normAutofit/>
          </a:bodyPr>
          <a:lstStyle>
            <a:lvl1pPr marL="0" indent="0" algn="l">
              <a:buNone/>
              <a:defRPr sz="2400">
                <a:solidFill>
                  <a:schemeClr val="accent4">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6279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00"/>
                                        <p:tgtEl>
                                          <p:spTgt spid="5"/>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800"/>
                                        <p:tgtEl>
                                          <p:spTgt spid="6"/>
                                        </p:tgtEl>
                                      </p:cBhvr>
                                    </p:animEffect>
                                  </p:childTnLst>
                                </p:cTn>
                              </p:par>
                              <p:par>
                                <p:cTn id="11" presetID="10" presetClass="entr" presetSubtype="0" fill="hold" nodeType="withEffect">
                                  <p:stCondLst>
                                    <p:cond delay="11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grpId="0" nodeType="withEffect">
                                  <p:stCondLst>
                                    <p:cond delay="17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220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P spid="3" grpId="0" build="p">
        <p:tmplLst>
          <p:tmpl lvl="1">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153842"/>
            <a:ext cx="7772400" cy="1021556"/>
          </a:xfrm>
        </p:spPr>
        <p:txBody>
          <a:bodyPr anchor="t"/>
          <a:lstStyle>
            <a:lvl1pPr algn="l">
              <a:defRPr sz="40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028701"/>
            <a:ext cx="7772400" cy="1125140"/>
          </a:xfrm>
        </p:spPr>
        <p:txBody>
          <a:bodyPr anchor="b"/>
          <a:lstStyle>
            <a:lvl1pPr marL="0" indent="0">
              <a:buNone/>
              <a:defRPr sz="200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r>
              <a:rPr lang="en-US" smtClean="0"/>
              <a:t>Copyright 2009</a:t>
            </a:r>
            <a:endParaRPr lang="en-US" dirty="0"/>
          </a:p>
        </p:txBody>
      </p:sp>
    </p:spTree>
    <p:extLst>
      <p:ext uri="{BB962C8B-B14F-4D97-AF65-F5344CB8AC3E}">
        <p14:creationId xmlns:p14="http://schemas.microsoft.com/office/powerpoint/2010/main" val="302432122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3"/>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394473"/>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smtClean="0"/>
              <a:t>Copyright 2009</a:t>
            </a:r>
            <a:endParaRPr lang="en-US" dirty="0"/>
          </a:p>
        </p:txBody>
      </p:sp>
      <p:sp>
        <p:nvSpPr>
          <p:cNvPr id="12" name="Title 11"/>
          <p:cNvSpPr>
            <a:spLocks noGrp="1"/>
          </p:cNvSpPr>
          <p:nvPr>
            <p:ph type="title"/>
          </p:nvPr>
        </p:nvSpPr>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2041760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314451"/>
            <a:ext cx="2362200" cy="114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2971800" y="1314451"/>
            <a:ext cx="5715000" cy="1143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457200" y="2709000"/>
            <a:ext cx="2362200" cy="114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2971800" y="2709000"/>
            <a:ext cx="5715000" cy="1143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3785667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2686051"/>
            <a:ext cx="2743200" cy="1908572"/>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2686051"/>
            <a:ext cx="2743200" cy="1908572"/>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2686051"/>
            <a:ext cx="2743200" cy="1908572"/>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0" y="1314451"/>
            <a:ext cx="2743200" cy="12799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38500" y="1314451"/>
            <a:ext cx="2743200" cy="12799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314451"/>
            <a:ext cx="2743200" cy="12799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9" name="Title 18"/>
          <p:cNvSpPr>
            <a:spLocks noGrp="1"/>
          </p:cNvSpPr>
          <p:nvPr>
            <p:ph type="title"/>
          </p:nvPr>
        </p:nvSpPr>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4025300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14451"/>
            <a:ext cx="4040188" cy="228601"/>
          </a:xfrm>
          <a:solidFill>
            <a:schemeClr val="accent2">
              <a:lumMod val="20000"/>
              <a:lumOff val="80000"/>
              <a:alpha val="39000"/>
            </a:schemeClr>
          </a:solidFill>
        </p:spPr>
        <p:txBody>
          <a:bodyPr tIns="274320" anchor="b">
            <a:noAutofit/>
          </a:bodyPr>
          <a:lstStyle>
            <a:lvl1pPr marL="0" indent="0">
              <a:buNone/>
              <a:defRPr sz="1800" b="1" cap="all"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543051"/>
            <a:ext cx="4040188" cy="3051572"/>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8" y="1543051"/>
            <a:ext cx="4041775" cy="3051572"/>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2"/>
          </p:nvPr>
        </p:nvSpPr>
        <p:spPr>
          <a:xfrm>
            <a:off x="4648200" y="1314452"/>
            <a:ext cx="4040188" cy="228601"/>
          </a:xfrm>
          <a:solidFill>
            <a:schemeClr val="accent1">
              <a:lumMod val="20000"/>
              <a:lumOff val="80000"/>
              <a:alpha val="39000"/>
            </a:schemeClr>
          </a:solidFill>
        </p:spPr>
        <p:txBody>
          <a:bodyPr tIns="274320" anchor="b">
            <a:noAutofit/>
          </a:bodyPr>
          <a:lstStyle>
            <a:lvl1pPr marL="0" indent="0">
              <a:buNone/>
              <a:defRPr sz="1800" b="1" cap="all"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r>
              <a:rPr lang="en-US" smtClean="0"/>
              <a:t>Copyright 2009</a:t>
            </a:r>
            <a:endParaRPr lang="en-US" dirty="0"/>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2889850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smtClean="0"/>
              <a:t>Copyright 2009</a:t>
            </a:r>
            <a:endParaRPr lang="en-US" dirty="0"/>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3090131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r>
              <a:rPr lang="en-US" smtClean="0"/>
              <a:t>Copyright 2009</a:t>
            </a:r>
            <a:endParaRPr lang="en-US" dirty="0"/>
          </a:p>
        </p:txBody>
      </p:sp>
    </p:spTree>
    <p:extLst>
      <p:ext uri="{BB962C8B-B14F-4D97-AF65-F5344CB8AC3E}">
        <p14:creationId xmlns:p14="http://schemas.microsoft.com/office/powerpoint/2010/main" val="1701169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085850"/>
            <a:ext cx="5111750" cy="3508772"/>
          </a:xfrm>
        </p:spPr>
        <p:txBody>
          <a:bodyPr/>
          <a:lstStyle>
            <a:lvl1pPr>
              <a:defRPr sz="2400"/>
            </a:lvl1pPr>
            <a:lvl2pPr>
              <a:defRPr sz="2000"/>
            </a:lvl2pPr>
            <a:lvl3pPr>
              <a:defRPr sz="20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085851"/>
            <a:ext cx="2855915" cy="350877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smtClean="0"/>
              <a:t>Copyright 2009</a:t>
            </a:r>
            <a:endParaRPr lang="en-US" dirty="0"/>
          </a:p>
        </p:txBody>
      </p:sp>
      <p:sp>
        <p:nvSpPr>
          <p:cNvPr id="14" name="Title 13"/>
          <p:cNvSpPr>
            <a:spLocks noGrp="1"/>
          </p:cNvSpPr>
          <p:nvPr>
            <p:ph type="title"/>
          </p:nvPr>
        </p:nvSpPr>
        <p:spPr/>
        <p:txBody>
          <a:bodyPr/>
          <a:lstStyle/>
          <a:p>
            <a:r>
              <a:rPr lang="en-US" smtClean="0"/>
              <a:t>Click to edit Master title style</a:t>
            </a:r>
            <a:endParaRPr lang="en-US"/>
          </a:p>
        </p:txBody>
      </p:sp>
      <p:sp>
        <p:nvSpPr>
          <p:cNvPr id="15"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377713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contact">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5850"/>
            <a:ext cx="5111750" cy="3508772"/>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943601" y="1143001"/>
            <a:ext cx="2855913" cy="3280172"/>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smtClean="0"/>
              <a:t>Copyright 2009</a:t>
            </a:r>
            <a:endParaRPr lang="en-US" dirty="0"/>
          </a:p>
        </p:txBody>
      </p:sp>
      <p:sp>
        <p:nvSpPr>
          <p:cNvPr id="14" name="Title 13"/>
          <p:cNvSpPr>
            <a:spLocks noGrp="1"/>
          </p:cNvSpPr>
          <p:nvPr>
            <p:ph type="title"/>
          </p:nvPr>
        </p:nvSpPr>
        <p:spPr/>
        <p:txBody>
          <a:bodyPr/>
          <a:lstStyle>
            <a:lvl1pPr>
              <a:defRPr>
                <a:solidFill>
                  <a:schemeClr val="bg2"/>
                </a:solidFill>
              </a:defRPr>
            </a:lvl1pPr>
          </a:lstStyle>
          <a:p>
            <a:r>
              <a:rPr lang="en-US" dirty="0" smtClean="0"/>
              <a:t>Click to edit Master title style</a:t>
            </a:r>
            <a:endParaRPr lang="en-US" dirty="0"/>
          </a:p>
        </p:txBody>
      </p:sp>
      <p:sp>
        <p:nvSpPr>
          <p:cNvPr id="15" name="Text Placeholder 10"/>
          <p:cNvSpPr>
            <a:spLocks noGrp="1"/>
          </p:cNvSpPr>
          <p:nvPr>
            <p:ph type="body" sz="quarter" idx="13"/>
          </p:nvPr>
        </p:nvSpPr>
        <p:spPr>
          <a:xfrm>
            <a:off x="533400" y="730800"/>
            <a:ext cx="8251200" cy="342900"/>
          </a:xfrm>
        </p:spPr>
        <p:txBody>
          <a:bodyPr>
            <a:normAutofit/>
          </a:bodyPr>
          <a:lstStyle>
            <a:lvl1pPr>
              <a:buFontTx/>
              <a:buNone/>
              <a:defRPr sz="2400">
                <a:solidFill>
                  <a:schemeClr val="tx2"/>
                </a:solidFill>
              </a:defRPr>
            </a:lvl1pPr>
          </a:lstStyle>
          <a:p>
            <a:pPr lvl="0"/>
            <a:r>
              <a:rPr lang="en-US" dirty="0" smtClean="0"/>
              <a:t>Click to edit Master text styles</a:t>
            </a:r>
          </a:p>
        </p:txBody>
      </p:sp>
    </p:spTree>
    <p:extLst>
      <p:ext uri="{BB962C8B-B14F-4D97-AF65-F5344CB8AC3E}">
        <p14:creationId xmlns:p14="http://schemas.microsoft.com/office/powerpoint/2010/main" val="22936234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082653"/>
            <a:ext cx="3962400" cy="253604"/>
          </a:xfrm>
        </p:spPr>
        <p:txBody>
          <a:bodyPr anchor="b"/>
          <a:lstStyle>
            <a:lvl1pPr algn="l">
              <a:defRPr sz="18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285750"/>
            <a:ext cx="9144000" cy="3543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200" y="4311253"/>
            <a:ext cx="3962400" cy="603647"/>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r>
              <a:rPr lang="en-US" smtClean="0"/>
              <a:t>Copyright 2009</a:t>
            </a:r>
            <a:endParaRPr lang="en-US" dirty="0"/>
          </a:p>
        </p:txBody>
      </p:sp>
    </p:spTree>
    <p:extLst>
      <p:ext uri="{BB962C8B-B14F-4D97-AF65-F5344CB8AC3E}">
        <p14:creationId xmlns:p14="http://schemas.microsoft.com/office/powerpoint/2010/main" val="2652094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8" name="Content Placeholder 2"/>
          <p:cNvSpPr>
            <a:spLocks noGrp="1"/>
          </p:cNvSpPr>
          <p:nvPr>
            <p:ph idx="1"/>
          </p:nvPr>
        </p:nvSpPr>
        <p:spPr>
          <a:xfrm>
            <a:off x="533400" y="1200150"/>
            <a:ext cx="8305800" cy="3394474"/>
          </a:xfrm>
        </p:spPr>
        <p:txBody>
          <a:bodyPr/>
          <a:lstStyle>
            <a:lvl1pPr marL="173038" indent="-173038">
              <a:lnSpc>
                <a:spcPts val="2600"/>
              </a:lnSpc>
              <a:buFont typeface="Arial" pitchFamily="34" charset="0"/>
              <a:buChar char="•"/>
              <a:defRPr sz="2400" b="0"/>
            </a:lvl1pPr>
            <a:lvl2pPr marL="684213" indent="-227013">
              <a:lnSpc>
                <a:spcPts val="2600"/>
              </a:lnSpc>
              <a:defRPr sz="2000"/>
            </a:lvl2pPr>
            <a:lvl3pPr marL="1087438" indent="-173038">
              <a:lnSpc>
                <a:spcPts val="2600"/>
              </a:lnSpc>
              <a:defRPr sz="18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solidFill>
                  <a:prstClr val="black">
                    <a:tint val="75000"/>
                  </a:prstClr>
                </a:solidFill>
              </a:rPr>
              <a:pPr/>
              <a:t>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3"/>
          <p:cNvSpPr>
            <a:spLocks noGrp="1"/>
          </p:cNvSpPr>
          <p:nvPr>
            <p:ph sz="quarter" idx="13"/>
          </p:nvPr>
        </p:nvSpPr>
        <p:spPr>
          <a:xfrm>
            <a:off x="457200" y="971550"/>
            <a:ext cx="8229600" cy="3657599"/>
          </a:xfrm>
        </p:spPr>
        <p:txBody>
          <a:bodyPr>
            <a:normAutofit/>
          </a:bodyPr>
          <a:lstStyle>
            <a:lvl1pPr marL="0" indent="0">
              <a:buFontTx/>
              <a:buNone/>
              <a:defRPr sz="2400"/>
            </a:lvl1pPr>
            <a:lvl2pPr marL="0" indent="0">
              <a:buFontTx/>
              <a:buNone/>
              <a:defRPr sz="2400"/>
            </a:lvl2pPr>
            <a:lvl3pPr marL="0" indent="0">
              <a:buFontTx/>
              <a:buNone/>
              <a:defRPr sz="2400"/>
            </a:lvl3pPr>
            <a:lvl4pPr marL="0" indent="0">
              <a:buFontTx/>
              <a:buNone/>
              <a:defRPr sz="2400"/>
            </a:lvl4pPr>
            <a:lvl5pPr marL="0" indent="0">
              <a:buFontTx/>
              <a:buNone/>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3871179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solidFill>
                  <a:prstClr val="black">
                    <a:tint val="75000"/>
                  </a:prstClr>
                </a:solidFill>
              </a:rPr>
              <a:pPr/>
              <a:t>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3"/>
          <p:cNvSpPr>
            <a:spLocks noGrp="1"/>
          </p:cNvSpPr>
          <p:nvPr>
            <p:ph sz="quarter" idx="13"/>
          </p:nvPr>
        </p:nvSpPr>
        <p:spPr>
          <a:xfrm>
            <a:off x="457200" y="971550"/>
            <a:ext cx="8229600" cy="3657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12623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lternate">
    <p:bg>
      <p:bgPr>
        <a:gradFill flip="none" rotWithShape="1">
          <a:gsLst>
            <a:gs pos="0">
              <a:schemeClr val="bg1">
                <a:lumMod val="65000"/>
              </a:schemeClr>
            </a:gs>
            <a:gs pos="13000">
              <a:schemeClr val="bg1">
                <a:lumMod val="95000"/>
              </a:schemeClr>
            </a:gs>
            <a:gs pos="92000">
              <a:schemeClr val="bg1">
                <a:lumMod val="75000"/>
              </a:schemeClr>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46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e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solidFill>
                  <a:prstClr val="black">
                    <a:tint val="75000"/>
                  </a:prstClr>
                </a:solidFill>
              </a:rPr>
              <a:pPr/>
              <a:t>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405857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429000" y="114300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429000" y="177165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429000" y="240030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429000" y="3028950"/>
            <a:ext cx="4648200" cy="62865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3177479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solidFill>
                  <a:prstClr val="black">
                    <a:tint val="75000"/>
                  </a:prstClr>
                </a:solidFill>
              </a:rPr>
              <a:pPr/>
              <a:t>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3"/>
          <p:cNvSpPr>
            <a:spLocks noGrp="1"/>
          </p:cNvSpPr>
          <p:nvPr>
            <p:ph sz="quarter" idx="13"/>
          </p:nvPr>
        </p:nvSpPr>
        <p:spPr>
          <a:xfrm>
            <a:off x="457200" y="971550"/>
            <a:ext cx="8229600" cy="3657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356756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457200" y="914256"/>
            <a:ext cx="3733800" cy="1942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343400" y="914400"/>
            <a:ext cx="4495800" cy="19431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457200" y="2850530"/>
            <a:ext cx="3733800" cy="18357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91000" y="2850530"/>
            <a:ext cx="4648200" cy="1835771"/>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55051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457200" y="2628901"/>
            <a:ext cx="2590800"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76600" y="2628901"/>
            <a:ext cx="2590800"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96000" y="2628901"/>
            <a:ext cx="2590800" cy="211454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3" y="914400"/>
            <a:ext cx="2590800" cy="1714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76602" y="914400"/>
            <a:ext cx="2590803" cy="1714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96004" y="914400"/>
            <a:ext cx="2590803" cy="1714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275326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52447"/>
            <a:ext cx="2438400" cy="685800"/>
          </a:xfrm>
          <a:prstGeom prst="rect">
            <a:avLst/>
          </a:prstGeo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05200" y="514350"/>
            <a:ext cx="5181599" cy="43434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914400" y="1314450"/>
            <a:ext cx="2438400" cy="3543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solidFill>
                  <a:prstClr val="black">
                    <a:tint val="75000"/>
                  </a:prstClr>
                </a:solidFill>
              </a:rPr>
              <a:pPr/>
              <a:t>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44384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71550"/>
            <a:ext cx="4038600" cy="37719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971550"/>
            <a:ext cx="3962400" cy="37719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solidFill>
                  <a:prstClr val="black">
                    <a:tint val="75000"/>
                  </a:prstClr>
                </a:solidFill>
              </a:rPr>
              <a:pPr/>
              <a:t>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00182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1905000" y="2290500"/>
            <a:ext cx="66294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
        <p:nvSpPr>
          <p:cNvPr id="12" name="Text Placeholder 8"/>
          <p:cNvSpPr>
            <a:spLocks noGrp="1"/>
          </p:cNvSpPr>
          <p:nvPr>
            <p:ph type="body" sz="quarter" idx="16"/>
          </p:nvPr>
        </p:nvSpPr>
        <p:spPr>
          <a:xfrm>
            <a:off x="1905000" y="1226700"/>
            <a:ext cx="66294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1905000" y="1758600"/>
            <a:ext cx="66294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1905000" y="2822400"/>
            <a:ext cx="66294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6" name="Text Placeholder 8"/>
          <p:cNvSpPr>
            <a:spLocks noGrp="1"/>
          </p:cNvSpPr>
          <p:nvPr>
            <p:ph type="body" sz="quarter" idx="19"/>
          </p:nvPr>
        </p:nvSpPr>
        <p:spPr>
          <a:xfrm>
            <a:off x="1905000" y="3354300"/>
            <a:ext cx="6629400" cy="628650"/>
          </a:xfrm>
        </p:spPr>
        <p:txBody>
          <a:bodyPr>
            <a:normAutofit/>
          </a:bodyPr>
          <a:lstStyle>
            <a:lvl1pPr marL="57150" indent="0">
              <a:buFontTx/>
              <a:buNone/>
              <a:defRPr sz="1800" baseline="0"/>
            </a:lvl1pPr>
          </a:lstStyle>
          <a:p>
            <a:pPr lvl="0"/>
            <a:r>
              <a:rPr lang="en-US" dirty="0" smtClean="0"/>
              <a:t>Click to edit Master text styles</a:t>
            </a:r>
          </a:p>
        </p:txBody>
      </p:sp>
      <p:sp>
        <p:nvSpPr>
          <p:cNvPr id="17" name="Text Placeholder 8"/>
          <p:cNvSpPr>
            <a:spLocks noGrp="1"/>
          </p:cNvSpPr>
          <p:nvPr>
            <p:ph type="body" sz="quarter" idx="20"/>
          </p:nvPr>
        </p:nvSpPr>
        <p:spPr>
          <a:xfrm>
            <a:off x="1905000" y="3886200"/>
            <a:ext cx="6629400" cy="628650"/>
          </a:xfrm>
        </p:spPr>
        <p:txBody>
          <a:bodyPr>
            <a:normAutofit/>
          </a:bodyPr>
          <a:lstStyle>
            <a:lvl1pPr marL="57150" indent="0">
              <a:buFontTx/>
              <a:buNone/>
              <a:defRPr sz="1800" baseline="0"/>
            </a:lvl1pPr>
          </a:lstStyle>
          <a:p>
            <a:pPr lvl="0"/>
            <a:r>
              <a:rPr lang="en-US" dirty="0" smtClean="0"/>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71550"/>
            <a:ext cx="4038600" cy="37719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971550"/>
            <a:ext cx="3962400" cy="37719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EB7948D-65B7-4FEC-80B5-36D7629B101D}" type="datetimeFigureOut">
              <a:rPr lang="en-US" smtClean="0">
                <a:solidFill>
                  <a:prstClr val="black">
                    <a:tint val="75000"/>
                  </a:prstClr>
                </a:solidFill>
              </a:rPr>
              <a:pPr/>
              <a:t>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901070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92334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589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8EC0BD53-F943-48ED-9BE7-196A8EE66FFC}" type="datetimeFigureOut">
              <a:rPr lang="en-US" smtClean="0"/>
              <a:t>1/1/2020</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39D2269-B921-4D54-A147-D7C20EE97350}" type="slidenum">
              <a:rPr lang="en-US" smtClean="0"/>
              <a:t>‹#›</a:t>
            </a:fld>
            <a:endParaRPr lang="en-US"/>
          </a:p>
        </p:txBody>
      </p:sp>
    </p:spTree>
    <p:extLst>
      <p:ext uri="{BB962C8B-B14F-4D97-AF65-F5344CB8AC3E}">
        <p14:creationId xmlns:p14="http://schemas.microsoft.com/office/powerpoint/2010/main" val="28736312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8EC0BD53-F943-48ED-9BE7-196A8EE66FFC}" type="datetimeFigureOut">
              <a:rPr lang="en-US" smtClean="0"/>
              <a:t>1/1/2020</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239D2269-B921-4D54-A147-D7C20EE97350}" type="slidenum">
              <a:rPr lang="en-US" smtClean="0"/>
              <a:t>‹#›</a:t>
            </a:fld>
            <a:endParaRPr lang="en-US"/>
          </a:p>
        </p:txBody>
      </p:sp>
    </p:spTree>
    <p:extLst>
      <p:ext uri="{BB962C8B-B14F-4D97-AF65-F5344CB8AC3E}">
        <p14:creationId xmlns:p14="http://schemas.microsoft.com/office/powerpoint/2010/main" val="4140599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8EC0BD53-F943-48ED-9BE7-196A8EE66FFC}" type="datetimeFigureOut">
              <a:rPr lang="en-US" smtClean="0"/>
              <a:t>1/1/2020</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239D2269-B921-4D54-A147-D7C20EE97350}" type="slidenum">
              <a:rPr lang="en-US" smtClean="0"/>
              <a:t>‹#›</a:t>
            </a:fld>
            <a:endParaRPr lang="en-US"/>
          </a:p>
        </p:txBody>
      </p:sp>
    </p:spTree>
    <p:extLst>
      <p:ext uri="{BB962C8B-B14F-4D97-AF65-F5344CB8AC3E}">
        <p14:creationId xmlns:p14="http://schemas.microsoft.com/office/powerpoint/2010/main" val="1739448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8EC0BD53-F943-48ED-9BE7-196A8EE66FFC}" type="datetimeFigureOut">
              <a:rPr lang="en-US" smtClean="0"/>
              <a:t>1/1/2020</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239D2269-B921-4D54-A147-D7C20EE97350}" type="slidenum">
              <a:rPr lang="en-US" smtClean="0"/>
              <a:t>‹#›</a:t>
            </a:fld>
            <a:endParaRPr lang="en-US"/>
          </a:p>
        </p:txBody>
      </p:sp>
    </p:spTree>
    <p:extLst>
      <p:ext uri="{BB962C8B-B14F-4D97-AF65-F5344CB8AC3E}">
        <p14:creationId xmlns:p14="http://schemas.microsoft.com/office/powerpoint/2010/main" val="1595088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8EC0BD53-F943-48ED-9BE7-196A8EE66FFC}" type="datetimeFigureOut">
              <a:rPr lang="en-US" smtClean="0"/>
              <a:t>1/1/2020</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239D2269-B921-4D54-A147-D7C20EE97350}" type="slidenum">
              <a:rPr lang="en-US" smtClean="0"/>
              <a:t>‹#›</a:t>
            </a:fld>
            <a:endParaRPr lang="en-US"/>
          </a:p>
        </p:txBody>
      </p:sp>
    </p:spTree>
    <p:extLst>
      <p:ext uri="{BB962C8B-B14F-4D97-AF65-F5344CB8AC3E}">
        <p14:creationId xmlns:p14="http://schemas.microsoft.com/office/powerpoint/2010/main" val="16802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8EC0BD53-F943-48ED-9BE7-196A8EE66FFC}" type="datetimeFigureOut">
              <a:rPr lang="en-US" smtClean="0"/>
              <a:t>1/1/2020</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239D2269-B921-4D54-A147-D7C20EE97350}" type="slidenum">
              <a:rPr lang="en-US" smtClean="0"/>
              <a:t>‹#›</a:t>
            </a:fld>
            <a:endParaRPr lang="en-US"/>
          </a:p>
        </p:txBody>
      </p:sp>
    </p:spTree>
    <p:extLst>
      <p:ext uri="{BB962C8B-B14F-4D97-AF65-F5344CB8AC3E}">
        <p14:creationId xmlns:p14="http://schemas.microsoft.com/office/powerpoint/2010/main" val="2125434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8EC0BD53-F943-48ED-9BE7-196A8EE66FFC}" type="datetimeFigureOut">
              <a:rPr lang="en-US" smtClean="0"/>
              <a:t>1/1/2020</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239D2269-B921-4D54-A147-D7C20EE97350}" type="slidenum">
              <a:rPr lang="en-US" smtClean="0"/>
              <a:t>‹#›</a:t>
            </a:fld>
            <a:endParaRPr lang="en-US"/>
          </a:p>
        </p:txBody>
      </p:sp>
    </p:spTree>
    <p:extLst>
      <p:ext uri="{BB962C8B-B14F-4D97-AF65-F5344CB8AC3E}">
        <p14:creationId xmlns:p14="http://schemas.microsoft.com/office/powerpoint/2010/main" val="3444431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153842"/>
            <a:ext cx="7772400" cy="1021556"/>
          </a:xfrm>
        </p:spPr>
        <p:txBody>
          <a:bodyPr anchor="t"/>
          <a:lstStyle>
            <a:lvl1pPr algn="l">
              <a:defRPr sz="40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028701"/>
            <a:ext cx="7772400" cy="1125140"/>
          </a:xfrm>
        </p:spPr>
        <p:txBody>
          <a:bodyPr anchor="b"/>
          <a:lstStyle>
            <a:lvl1pPr marL="0" indent="0">
              <a:buNone/>
              <a:defRPr sz="200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r>
              <a:rPr lang="en-US" smtClean="0"/>
              <a:t>Copyright 2009</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8EC0BD53-F943-48ED-9BE7-196A8EE66FFC}" type="datetimeFigureOut">
              <a:rPr lang="en-US" smtClean="0"/>
              <a:t>1/1/2020</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39D2269-B921-4D54-A147-D7C20EE97350}" type="slidenum">
              <a:rPr lang="en-US" smtClean="0"/>
              <a:t>‹#›</a:t>
            </a:fld>
            <a:endParaRPr lang="en-US"/>
          </a:p>
        </p:txBody>
      </p:sp>
    </p:spTree>
    <p:extLst>
      <p:ext uri="{BB962C8B-B14F-4D97-AF65-F5344CB8AC3E}">
        <p14:creationId xmlns:p14="http://schemas.microsoft.com/office/powerpoint/2010/main" val="1866957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8EC0BD53-F943-48ED-9BE7-196A8EE66FFC}" type="datetimeFigureOut">
              <a:rPr lang="en-US" smtClean="0"/>
              <a:t>1/1/2020</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39D2269-B921-4D54-A147-D7C20EE97350}" type="slidenum">
              <a:rPr lang="en-US" smtClean="0"/>
              <a:t>‹#›</a:t>
            </a:fld>
            <a:endParaRPr lang="en-US"/>
          </a:p>
        </p:txBody>
      </p:sp>
    </p:spTree>
    <p:extLst>
      <p:ext uri="{BB962C8B-B14F-4D97-AF65-F5344CB8AC3E}">
        <p14:creationId xmlns:p14="http://schemas.microsoft.com/office/powerpoint/2010/main" val="8409908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263CA4-42CB-AA4A-9FAE-F706C47A8902}" type="datetimeFigureOut">
              <a:rPr lang="en-US" smtClean="0"/>
              <a:t>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extLst>
      <p:ext uri="{BB962C8B-B14F-4D97-AF65-F5344CB8AC3E}">
        <p14:creationId xmlns:p14="http://schemas.microsoft.com/office/powerpoint/2010/main" val="10221396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263CA4-42CB-AA4A-9FAE-F706C47A8902}" type="datetimeFigureOut">
              <a:rPr lang="en-US" smtClean="0"/>
              <a:t>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extLst>
      <p:ext uri="{BB962C8B-B14F-4D97-AF65-F5344CB8AC3E}">
        <p14:creationId xmlns:p14="http://schemas.microsoft.com/office/powerpoint/2010/main" val="26015932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263CA4-42CB-AA4A-9FAE-F706C47A8902}" type="datetimeFigureOut">
              <a:rPr lang="en-US" smtClean="0"/>
              <a:t>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extLst>
      <p:ext uri="{BB962C8B-B14F-4D97-AF65-F5344CB8AC3E}">
        <p14:creationId xmlns:p14="http://schemas.microsoft.com/office/powerpoint/2010/main" val="1087143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263CA4-42CB-AA4A-9FAE-F706C47A8902}" type="datetimeFigureOut">
              <a:rPr lang="en-US" smtClean="0"/>
              <a:t>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a:p>
        </p:txBody>
      </p:sp>
    </p:spTree>
    <p:extLst>
      <p:ext uri="{BB962C8B-B14F-4D97-AF65-F5344CB8AC3E}">
        <p14:creationId xmlns:p14="http://schemas.microsoft.com/office/powerpoint/2010/main" val="13698740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263CA4-42CB-AA4A-9FAE-F706C47A8902}" type="datetimeFigureOut">
              <a:rPr lang="en-US" smtClean="0"/>
              <a:t>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B849D6-A2AF-EB40-A7CE-F623886AC525}" type="slidenum">
              <a:rPr lang="en-US" smtClean="0"/>
              <a:t>‹#›</a:t>
            </a:fld>
            <a:endParaRPr lang="en-US"/>
          </a:p>
        </p:txBody>
      </p:sp>
    </p:spTree>
    <p:extLst>
      <p:ext uri="{BB962C8B-B14F-4D97-AF65-F5344CB8AC3E}">
        <p14:creationId xmlns:p14="http://schemas.microsoft.com/office/powerpoint/2010/main" val="676956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263CA4-42CB-AA4A-9FAE-F706C47A8902}" type="datetimeFigureOut">
              <a:rPr lang="en-US" smtClean="0"/>
              <a:t>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B849D6-A2AF-EB40-A7CE-F623886AC525}" type="slidenum">
              <a:rPr lang="en-US" smtClean="0"/>
              <a:t>‹#›</a:t>
            </a:fld>
            <a:endParaRPr lang="en-US"/>
          </a:p>
        </p:txBody>
      </p:sp>
    </p:spTree>
    <p:extLst>
      <p:ext uri="{BB962C8B-B14F-4D97-AF65-F5344CB8AC3E}">
        <p14:creationId xmlns:p14="http://schemas.microsoft.com/office/powerpoint/2010/main" val="2840311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0" name="Picture Placeholder 16"/>
          <p:cNvSpPr>
            <a:spLocks noGrp="1" noChangeAspect="1"/>
          </p:cNvSpPr>
          <p:nvPr>
            <p:ph type="pic" sz="quarter" idx="11"/>
          </p:nvPr>
        </p:nvSpPr>
        <p:spPr>
          <a:xfrm>
            <a:off x="2362201" y="1024016"/>
            <a:ext cx="5486399" cy="2385934"/>
          </a:xfrm>
          <a:custGeom>
            <a:avLst/>
            <a:gdLst/>
            <a:ahLst/>
            <a:cxnLst/>
            <a:rect l="l" t="t" r="r" b="b"/>
            <a:pathLst>
              <a:path w="6478360" h="2805113">
                <a:moveTo>
                  <a:pt x="654480" y="0"/>
                </a:moveTo>
                <a:cubicBezTo>
                  <a:pt x="654490" y="0"/>
                  <a:pt x="658231" y="0"/>
                  <a:pt x="2063398" y="0"/>
                </a:cubicBezTo>
                <a:cubicBezTo>
                  <a:pt x="2063421" y="0"/>
                  <a:pt x="2066953" y="0"/>
                  <a:pt x="2630722" y="0"/>
                </a:cubicBezTo>
                <a:cubicBezTo>
                  <a:pt x="2630747" y="0"/>
                  <a:pt x="2636146" y="0"/>
                  <a:pt x="3844270" y="0"/>
                </a:cubicBezTo>
                <a:cubicBezTo>
                  <a:pt x="3844288" y="0"/>
                  <a:pt x="3847288" y="0"/>
                  <a:pt x="4358995" y="0"/>
                </a:cubicBezTo>
                <a:cubicBezTo>
                  <a:pt x="4359022" y="0"/>
                  <a:pt x="4365258" y="0"/>
                  <a:pt x="5820512" y="0"/>
                </a:cubicBezTo>
                <a:cubicBezTo>
                  <a:pt x="6376565" y="150610"/>
                  <a:pt x="6485521" y="881069"/>
                  <a:pt x="6478007" y="1359256"/>
                </a:cubicBezTo>
                <a:cubicBezTo>
                  <a:pt x="6466736" y="1833678"/>
                  <a:pt x="6320208" y="2684625"/>
                  <a:pt x="5820512" y="2805113"/>
                </a:cubicBezTo>
                <a:cubicBezTo>
                  <a:pt x="5820483" y="2805113"/>
                  <a:pt x="5814018" y="2805113"/>
                  <a:pt x="4358995" y="2805113"/>
                </a:cubicBezTo>
                <a:cubicBezTo>
                  <a:pt x="4358977" y="2805113"/>
                  <a:pt x="4355924" y="2805113"/>
                  <a:pt x="3844270" y="2805113"/>
                </a:cubicBezTo>
                <a:cubicBezTo>
                  <a:pt x="3844257" y="2805113"/>
                  <a:pt x="3842762" y="2805113"/>
                  <a:pt x="3671443" y="2805113"/>
                </a:cubicBezTo>
                <a:cubicBezTo>
                  <a:pt x="3554972" y="2601790"/>
                  <a:pt x="3408445" y="2398466"/>
                  <a:pt x="3352088" y="2315630"/>
                </a:cubicBezTo>
                <a:cubicBezTo>
                  <a:pt x="3235618" y="2153725"/>
                  <a:pt x="3224346" y="2149959"/>
                  <a:pt x="3107876" y="2308100"/>
                </a:cubicBezTo>
                <a:cubicBezTo>
                  <a:pt x="3047762" y="2390935"/>
                  <a:pt x="2897477" y="2598024"/>
                  <a:pt x="2781007" y="2805113"/>
                </a:cubicBezTo>
                <a:cubicBezTo>
                  <a:pt x="2780994" y="2805113"/>
                  <a:pt x="2779561" y="2805113"/>
                  <a:pt x="2630722" y="2805113"/>
                </a:cubicBezTo>
                <a:cubicBezTo>
                  <a:pt x="2630704" y="2805113"/>
                  <a:pt x="2627422" y="2805113"/>
                  <a:pt x="2063398" y="2805113"/>
                </a:cubicBezTo>
                <a:cubicBezTo>
                  <a:pt x="2063385" y="2805113"/>
                  <a:pt x="2059184" y="2805113"/>
                  <a:pt x="654480" y="2805113"/>
                </a:cubicBezTo>
                <a:cubicBezTo>
                  <a:pt x="158541" y="2684625"/>
                  <a:pt x="8257" y="1833678"/>
                  <a:pt x="742" y="1359256"/>
                </a:cubicBezTo>
                <a:cubicBezTo>
                  <a:pt x="-10529" y="881069"/>
                  <a:pt x="102184" y="150610"/>
                  <a:pt x="654480" y="0"/>
                </a:cubicBezTo>
                <a:close/>
              </a:path>
            </a:pathLst>
          </a:custGeom>
          <a:solidFill>
            <a:schemeClr val="tx1">
              <a:lumMod val="85000"/>
            </a:schemeClr>
          </a:solidFill>
          <a:ln>
            <a:noFill/>
          </a:ln>
          <a:effectLst>
            <a:innerShdw blurRad="520700" dir="13500000">
              <a:prstClr val="black"/>
            </a:innerShdw>
          </a:effectLst>
        </p:spPr>
        <p:txBody>
          <a:bodyPr/>
          <a:lstStyle>
            <a:lvl1pPr>
              <a:defRPr>
                <a:noFill/>
              </a:defRPr>
            </a:lvl1pPr>
          </a:lstStyle>
          <a:p>
            <a:endParaRPr lang="en-GB" dirty="0"/>
          </a:p>
        </p:txBody>
      </p:sp>
    </p:spTree>
    <p:extLst>
      <p:ext uri="{BB962C8B-B14F-4D97-AF65-F5344CB8AC3E}">
        <p14:creationId xmlns:p14="http://schemas.microsoft.com/office/powerpoint/2010/main" val="18203929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63CA4-42CB-AA4A-9FAE-F706C47A8902}" type="datetimeFigureOut">
              <a:rPr lang="en-US" smtClean="0"/>
              <a:t>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B849D6-A2AF-EB40-A7CE-F623886AC525}" type="slidenum">
              <a:rPr lang="en-US" smtClean="0"/>
              <a:t>‹#›</a:t>
            </a:fld>
            <a:endParaRPr lang="en-US"/>
          </a:p>
        </p:txBody>
      </p:sp>
    </p:spTree>
    <p:extLst>
      <p:ext uri="{BB962C8B-B14F-4D97-AF65-F5344CB8AC3E}">
        <p14:creationId xmlns:p14="http://schemas.microsoft.com/office/powerpoint/2010/main" val="303487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3"/>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394473"/>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smtClean="0"/>
              <a:t>Copyright 2009</a:t>
            </a:r>
            <a:endParaRPr lang="en-US" dirty="0"/>
          </a:p>
        </p:txBody>
      </p:sp>
      <p:sp>
        <p:nvSpPr>
          <p:cNvPr id="12" name="Title 11"/>
          <p:cNvSpPr>
            <a:spLocks noGrp="1"/>
          </p:cNvSpPr>
          <p:nvPr>
            <p:ph type="title"/>
          </p:nvPr>
        </p:nvSpPr>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3263CA4-42CB-AA4A-9FAE-F706C47A8902}" type="datetimeFigureOut">
              <a:rPr lang="en-US" smtClean="0"/>
              <a:t>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a:p>
        </p:txBody>
      </p:sp>
    </p:spTree>
    <p:extLst>
      <p:ext uri="{BB962C8B-B14F-4D97-AF65-F5344CB8AC3E}">
        <p14:creationId xmlns:p14="http://schemas.microsoft.com/office/powerpoint/2010/main" val="461892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3263CA4-42CB-AA4A-9FAE-F706C47A8902}" type="datetimeFigureOut">
              <a:rPr lang="en-US" smtClean="0"/>
              <a:t>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a:p>
        </p:txBody>
      </p:sp>
    </p:spTree>
    <p:extLst>
      <p:ext uri="{BB962C8B-B14F-4D97-AF65-F5344CB8AC3E}">
        <p14:creationId xmlns:p14="http://schemas.microsoft.com/office/powerpoint/2010/main" val="6739698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263CA4-42CB-AA4A-9FAE-F706C47A8902}" type="datetimeFigureOut">
              <a:rPr lang="en-US" smtClean="0"/>
              <a:t>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extLst>
      <p:ext uri="{BB962C8B-B14F-4D97-AF65-F5344CB8AC3E}">
        <p14:creationId xmlns:p14="http://schemas.microsoft.com/office/powerpoint/2010/main" val="26593174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263CA4-42CB-AA4A-9FAE-F706C47A8902}" type="datetimeFigureOut">
              <a:rPr lang="en-US" smtClean="0"/>
              <a:t>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extLst>
      <p:ext uri="{BB962C8B-B14F-4D97-AF65-F5344CB8AC3E}">
        <p14:creationId xmlns:p14="http://schemas.microsoft.com/office/powerpoint/2010/main" val="2290177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Large Text and Large Pict">
    <p:spTree>
      <p:nvGrpSpPr>
        <p:cNvPr id="1" name=""/>
        <p:cNvGrpSpPr/>
        <p:nvPr/>
      </p:nvGrpSpPr>
      <p:grpSpPr>
        <a:xfrm>
          <a:off x="0" y="0"/>
          <a:ext cx="0" cy="0"/>
          <a:chOff x="0" y="0"/>
          <a:chExt cx="0" cy="0"/>
        </a:xfrm>
      </p:grpSpPr>
      <p:sp>
        <p:nvSpPr>
          <p:cNvPr id="17" name="Text Placeholder 2"/>
          <p:cNvSpPr>
            <a:spLocks noGrp="1"/>
          </p:cNvSpPr>
          <p:nvPr>
            <p:ph type="body" sz="quarter" idx="10"/>
          </p:nvPr>
        </p:nvSpPr>
        <p:spPr>
          <a:xfrm>
            <a:off x="125715" y="86304"/>
            <a:ext cx="4510841" cy="558184"/>
          </a:xfrm>
          <a:prstGeom prst="rect">
            <a:avLst/>
          </a:prstGeom>
        </p:spPr>
        <p:txBody>
          <a:bodyPr vert="horz" lIns="0" tIns="0" rIns="0" bIns="0" anchor="t" anchorCtr="0"/>
          <a:lstStyle>
            <a:lvl1pPr marL="0" indent="0">
              <a:buNone/>
              <a:defRPr b="1">
                <a:solidFill>
                  <a:srgbClr val="3C4480"/>
                </a:solidFill>
              </a:defRPr>
            </a:lvl1pPr>
          </a:lstStyle>
          <a:p>
            <a:pPr lvl="0"/>
            <a:r>
              <a:rPr lang="en-US" dirty="0" smtClean="0"/>
              <a:t>Click to edit Master text</a:t>
            </a:r>
            <a:endParaRPr lang="en-US" dirty="0"/>
          </a:p>
        </p:txBody>
      </p:sp>
      <p:sp>
        <p:nvSpPr>
          <p:cNvPr id="18" name="Text Placeholder 4"/>
          <p:cNvSpPr>
            <a:spLocks noGrp="1"/>
          </p:cNvSpPr>
          <p:nvPr>
            <p:ph type="body" sz="quarter" idx="11"/>
          </p:nvPr>
        </p:nvSpPr>
        <p:spPr>
          <a:xfrm>
            <a:off x="125714" y="367087"/>
            <a:ext cx="4510841" cy="621884"/>
          </a:xfrm>
          <a:prstGeom prst="rect">
            <a:avLst/>
          </a:prstGeom>
        </p:spPr>
        <p:txBody>
          <a:bodyPr vert="horz" lIns="0" tIns="45701" rIns="0" bIns="45701"/>
          <a:lstStyle>
            <a:lvl1pPr marL="0" indent="0">
              <a:buNone/>
              <a:defRPr sz="1428" b="1">
                <a:solidFill>
                  <a:srgbClr val="FF9900"/>
                </a:solidFill>
              </a:defRPr>
            </a:lvl1pPr>
          </a:lstStyle>
          <a:p>
            <a:pPr lvl="0"/>
            <a:r>
              <a:rPr lang="en-US" dirty="0" smtClean="0"/>
              <a:t>Click to edit Master text styles</a:t>
            </a:r>
          </a:p>
        </p:txBody>
      </p:sp>
      <p:sp>
        <p:nvSpPr>
          <p:cNvPr id="19" name="Text Placeholder 3"/>
          <p:cNvSpPr>
            <a:spLocks noGrp="1"/>
          </p:cNvSpPr>
          <p:nvPr>
            <p:ph type="body" sz="quarter" idx="14" hasCustomPrompt="1"/>
          </p:nvPr>
        </p:nvSpPr>
        <p:spPr>
          <a:xfrm>
            <a:off x="145627" y="1282307"/>
            <a:ext cx="4356175" cy="258744"/>
          </a:xfrm>
          <a:prstGeom prst="rect">
            <a:avLst/>
          </a:prstGeom>
        </p:spPr>
        <p:txBody>
          <a:bodyPr vert="horz" lIns="0" tIns="0" rIns="0" bIns="0"/>
          <a:lstStyle>
            <a:lvl1pPr marL="0" indent="0">
              <a:buNone/>
              <a:defRPr sz="1224">
                <a:solidFill>
                  <a:srgbClr val="FF9900"/>
                </a:solidFill>
              </a:defRPr>
            </a:lvl1pPr>
          </a:lstStyle>
          <a:p>
            <a:pPr lvl="0"/>
            <a:r>
              <a:rPr lang="en-US" dirty="0" smtClean="0"/>
              <a:t>EDIT TITLE</a:t>
            </a:r>
            <a:endParaRPr lang="en-US" dirty="0"/>
          </a:p>
        </p:txBody>
      </p:sp>
      <p:sp>
        <p:nvSpPr>
          <p:cNvPr id="20" name="Text Placeholder 3"/>
          <p:cNvSpPr>
            <a:spLocks noGrp="1"/>
          </p:cNvSpPr>
          <p:nvPr>
            <p:ph type="body" sz="quarter" idx="15" hasCustomPrompt="1"/>
          </p:nvPr>
        </p:nvSpPr>
        <p:spPr>
          <a:xfrm>
            <a:off x="145624" y="1541055"/>
            <a:ext cx="4356176" cy="3348931"/>
          </a:xfrm>
          <a:prstGeom prst="rect">
            <a:avLst/>
          </a:prstGeom>
        </p:spPr>
        <p:txBody>
          <a:bodyPr vert="horz" lIns="0" tIns="0" rIns="0" bIns="0"/>
          <a:lstStyle>
            <a:lvl1pPr marL="0" indent="0">
              <a:buNone/>
              <a:defRPr sz="884" b="0">
                <a:solidFill>
                  <a:srgbClr val="666666"/>
                </a:solidFill>
              </a:defRPr>
            </a:lvl1pPr>
          </a:lstStyle>
          <a:p>
            <a:pPr lvl="0"/>
            <a:r>
              <a:rPr lang="en-US" dirty="0" smtClean="0"/>
              <a:t>Edit text</a:t>
            </a:r>
            <a:endParaRPr lang="en-US" dirty="0"/>
          </a:p>
        </p:txBody>
      </p:sp>
      <p:sp>
        <p:nvSpPr>
          <p:cNvPr id="5" name="Picture Placeholder 4"/>
          <p:cNvSpPr>
            <a:spLocks noGrp="1"/>
          </p:cNvSpPr>
          <p:nvPr>
            <p:ph type="pic" sz="quarter" idx="16"/>
          </p:nvPr>
        </p:nvSpPr>
        <p:spPr>
          <a:xfrm>
            <a:off x="4636556" y="1282309"/>
            <a:ext cx="4378336" cy="3607473"/>
          </a:xfrm>
          <a:prstGeom prst="rect">
            <a:avLst/>
          </a:prstGeom>
        </p:spPr>
        <p:txBody>
          <a:bodyPr vert="horz" lIns="91401" tIns="45701" rIns="91401" bIns="45701"/>
          <a:lstStyle>
            <a:lvl1pPr>
              <a:defRPr>
                <a:solidFill>
                  <a:srgbClr val="3C4480"/>
                </a:solidFill>
              </a:defRPr>
            </a:lvl1pPr>
          </a:lstStyle>
          <a:p>
            <a:endParaRPr lang="en-US" dirty="0"/>
          </a:p>
        </p:txBody>
      </p:sp>
      <p:sp>
        <p:nvSpPr>
          <p:cNvPr id="21" name="Slide Number Placeholder 18"/>
          <p:cNvSpPr txBox="1">
            <a:spLocks/>
          </p:cNvSpPr>
          <p:nvPr userDrawn="1"/>
        </p:nvSpPr>
        <p:spPr>
          <a:xfrm>
            <a:off x="7579396" y="4917624"/>
            <a:ext cx="705881" cy="273844"/>
          </a:xfrm>
          <a:prstGeom prst="rect">
            <a:avLst/>
          </a:prstGeom>
          <a:ln>
            <a:noFill/>
          </a:ln>
        </p:spPr>
        <p:txBody>
          <a:bodyPr lIns="62162" tIns="31082" rIns="62162" bIns="31082"/>
          <a:lstStyle>
            <a:defPPr>
              <a:defRPr lang="en-US"/>
            </a:defPPr>
            <a:lvl1pPr marL="0" algn="l" defTabSz="583815" rtl="0" eaLnBrk="1" latinLnBrk="0" hangingPunct="1">
              <a:defRPr sz="1200" kern="1200">
                <a:solidFill>
                  <a:srgbClr val="7F7F7F"/>
                </a:solidFill>
                <a:latin typeface="+mn-lt"/>
                <a:ea typeface="+mn-ea"/>
                <a:cs typeface="+mn-cs"/>
              </a:defRPr>
            </a:lvl1pPr>
            <a:lvl2pPr marL="583815" algn="l" defTabSz="583815" rtl="0" eaLnBrk="1" latinLnBrk="0" hangingPunct="1">
              <a:defRPr sz="2300" kern="1200">
                <a:solidFill>
                  <a:schemeClr val="tx1"/>
                </a:solidFill>
                <a:latin typeface="+mn-lt"/>
                <a:ea typeface="+mn-ea"/>
                <a:cs typeface="+mn-cs"/>
              </a:defRPr>
            </a:lvl2pPr>
            <a:lvl3pPr marL="1167630" algn="l" defTabSz="583815" rtl="0" eaLnBrk="1" latinLnBrk="0" hangingPunct="1">
              <a:defRPr sz="2300" kern="1200">
                <a:solidFill>
                  <a:schemeClr val="tx1"/>
                </a:solidFill>
                <a:latin typeface="+mn-lt"/>
                <a:ea typeface="+mn-ea"/>
                <a:cs typeface="+mn-cs"/>
              </a:defRPr>
            </a:lvl3pPr>
            <a:lvl4pPr marL="1751445" algn="l" defTabSz="583815" rtl="0" eaLnBrk="1" latinLnBrk="0" hangingPunct="1">
              <a:defRPr sz="2300" kern="1200">
                <a:solidFill>
                  <a:schemeClr val="tx1"/>
                </a:solidFill>
                <a:latin typeface="+mn-lt"/>
                <a:ea typeface="+mn-ea"/>
                <a:cs typeface="+mn-cs"/>
              </a:defRPr>
            </a:lvl4pPr>
            <a:lvl5pPr marL="2335260" algn="l" defTabSz="583815" rtl="0" eaLnBrk="1" latinLnBrk="0" hangingPunct="1">
              <a:defRPr sz="2300" kern="1200">
                <a:solidFill>
                  <a:schemeClr val="tx1"/>
                </a:solidFill>
                <a:latin typeface="+mn-lt"/>
                <a:ea typeface="+mn-ea"/>
                <a:cs typeface="+mn-cs"/>
              </a:defRPr>
            </a:lvl5pPr>
            <a:lvl6pPr marL="2919076" algn="l" defTabSz="583815" rtl="0" eaLnBrk="1" latinLnBrk="0" hangingPunct="1">
              <a:defRPr sz="2300" kern="1200">
                <a:solidFill>
                  <a:schemeClr val="tx1"/>
                </a:solidFill>
                <a:latin typeface="+mn-lt"/>
                <a:ea typeface="+mn-ea"/>
                <a:cs typeface="+mn-cs"/>
              </a:defRPr>
            </a:lvl6pPr>
            <a:lvl7pPr marL="3502890" algn="l" defTabSz="583815" rtl="0" eaLnBrk="1" latinLnBrk="0" hangingPunct="1">
              <a:defRPr sz="2300" kern="1200">
                <a:solidFill>
                  <a:schemeClr val="tx1"/>
                </a:solidFill>
                <a:latin typeface="+mn-lt"/>
                <a:ea typeface="+mn-ea"/>
                <a:cs typeface="+mn-cs"/>
              </a:defRPr>
            </a:lvl7pPr>
            <a:lvl8pPr marL="4086705" algn="l" defTabSz="583815" rtl="0" eaLnBrk="1" latinLnBrk="0" hangingPunct="1">
              <a:defRPr sz="2300" kern="1200">
                <a:solidFill>
                  <a:schemeClr val="tx1"/>
                </a:solidFill>
                <a:latin typeface="+mn-lt"/>
                <a:ea typeface="+mn-ea"/>
                <a:cs typeface="+mn-cs"/>
              </a:defRPr>
            </a:lvl8pPr>
            <a:lvl9pPr marL="4670521" algn="l" defTabSz="583815" rtl="0" eaLnBrk="1" latinLnBrk="0" hangingPunct="1">
              <a:defRPr sz="2300" kern="1200">
                <a:solidFill>
                  <a:schemeClr val="tx1"/>
                </a:solidFill>
                <a:latin typeface="+mn-lt"/>
                <a:ea typeface="+mn-ea"/>
                <a:cs typeface="+mn-cs"/>
              </a:defRPr>
            </a:lvl9pPr>
          </a:lstStyle>
          <a:p>
            <a:fld id="{7E4A6C76-263E-FC42-B25B-33C98302B90B}" type="slidenum">
              <a:rPr lang="en-US" sz="612" smtClean="0">
                <a:latin typeface="Open Sans Light" panose="020B0306030504020204" pitchFamily="34" charset="0"/>
              </a:rPr>
              <a:pPr/>
              <a:t>‹#›</a:t>
            </a:fld>
            <a:endParaRPr lang="en-US" sz="612" dirty="0">
              <a:latin typeface="Open Sans Light" panose="020B0306030504020204" pitchFamily="34" charset="0"/>
            </a:endParaRPr>
          </a:p>
        </p:txBody>
      </p:sp>
      <p:sp>
        <p:nvSpPr>
          <p:cNvPr id="22" name="Date Placeholder 16"/>
          <p:cNvSpPr>
            <a:spLocks noGrp="1"/>
          </p:cNvSpPr>
          <p:nvPr>
            <p:ph type="dt" sz="half" idx="2"/>
          </p:nvPr>
        </p:nvSpPr>
        <p:spPr>
          <a:xfrm>
            <a:off x="-909" y="4914707"/>
            <a:ext cx="655357" cy="248949"/>
          </a:xfrm>
          <a:prstGeom prst="rect">
            <a:avLst/>
          </a:prstGeom>
          <a:ln>
            <a:noFill/>
          </a:ln>
        </p:spPr>
        <p:txBody>
          <a:bodyPr/>
          <a:lstStyle>
            <a:lvl1pPr algn="r">
              <a:defRPr sz="612" b="1">
                <a:solidFill>
                  <a:srgbClr val="666666"/>
                </a:solidFill>
                <a:latin typeface="Open Sans Light" panose="020B0306030504020204" pitchFamily="34" charset="0"/>
              </a:defRPr>
            </a:lvl1pPr>
          </a:lstStyle>
          <a:p>
            <a:fld id="{C6390BAA-B700-054A-AE6B-E236804D42B4}" type="datetime1">
              <a:rPr lang="en-SG" smtClean="0"/>
              <a:pPr/>
              <a:t>1/1/2020</a:t>
            </a:fld>
            <a:endParaRPr lang="en-US" dirty="0"/>
          </a:p>
        </p:txBody>
      </p:sp>
    </p:spTree>
    <p:extLst>
      <p:ext uri="{BB962C8B-B14F-4D97-AF65-F5344CB8AC3E}">
        <p14:creationId xmlns:p14="http://schemas.microsoft.com/office/powerpoint/2010/main" val="288443722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Kastech Services and Solutions</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8" name="Content Placeholder 2"/>
          <p:cNvSpPr>
            <a:spLocks noGrp="1"/>
          </p:cNvSpPr>
          <p:nvPr>
            <p:ph idx="1"/>
          </p:nvPr>
        </p:nvSpPr>
        <p:spPr>
          <a:xfrm>
            <a:off x="533400" y="1200150"/>
            <a:ext cx="8305800" cy="3394474"/>
          </a:xfrm>
        </p:spPr>
        <p:txBody>
          <a:bodyPr/>
          <a:lstStyle>
            <a:lvl1pPr marL="173038" indent="-173038">
              <a:lnSpc>
                <a:spcPts val="2600"/>
              </a:lnSpc>
              <a:buFont typeface="Arial" pitchFamily="34" charset="0"/>
              <a:buChar char="•"/>
              <a:defRPr sz="2400" b="0"/>
            </a:lvl1pPr>
            <a:lvl2pPr marL="684213" indent="-227013">
              <a:lnSpc>
                <a:spcPts val="2600"/>
              </a:lnSpc>
              <a:defRPr sz="2000"/>
            </a:lvl2pPr>
            <a:lvl3pPr marL="1087438" indent="-173038">
              <a:lnSpc>
                <a:spcPts val="2600"/>
              </a:lnSpc>
              <a:defRPr sz="18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779710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Kastech Services and Solutions</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8" name="Content Placeholder 2"/>
          <p:cNvSpPr>
            <a:spLocks noGrp="1"/>
          </p:cNvSpPr>
          <p:nvPr>
            <p:ph idx="1"/>
          </p:nvPr>
        </p:nvSpPr>
        <p:spPr>
          <a:xfrm>
            <a:off x="533400" y="1200150"/>
            <a:ext cx="8305800" cy="3394474"/>
          </a:xfrm>
        </p:spPr>
        <p:txBody>
          <a:bodyPr/>
          <a:lstStyle>
            <a:lvl1pPr marL="173038" indent="-173038">
              <a:lnSpc>
                <a:spcPts val="2600"/>
              </a:lnSpc>
              <a:buFont typeface="Arial" pitchFamily="34" charset="0"/>
              <a:buChar char="•"/>
              <a:defRPr sz="2400" b="0"/>
            </a:lvl1pPr>
            <a:lvl2pPr marL="684213" indent="-227013">
              <a:lnSpc>
                <a:spcPts val="2600"/>
              </a:lnSpc>
              <a:defRPr sz="2000"/>
            </a:lvl2pPr>
            <a:lvl3pPr marL="1087438" indent="-173038">
              <a:lnSpc>
                <a:spcPts val="2600"/>
              </a:lnSpc>
              <a:defRPr sz="1800"/>
            </a:lvl3pPr>
            <a:lvl4pPr marL="1541463" indent="-169863">
              <a:lnSpc>
                <a:spcPts val="2600"/>
              </a:lnSpc>
              <a:defRPr sz="1600"/>
            </a:lvl4pPr>
            <a:lvl5pPr marL="2001838" indent="-173038">
              <a:lnSpc>
                <a:spcPts val="2600"/>
              </a:lnSpc>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extLst>
      <p:ext uri="{BB962C8B-B14F-4D97-AF65-F5344CB8AC3E}">
        <p14:creationId xmlns:p14="http://schemas.microsoft.com/office/powerpoint/2010/main" val="7280472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useBgFill="1">
        <p:nvSpPr>
          <p:cNvPr id="12" name="Freeform 11"/>
          <p:cNvSpPr/>
          <p:nvPr/>
        </p:nvSpPr>
        <p:spPr>
          <a:xfrm>
            <a:off x="-11907" y="0"/>
            <a:ext cx="8762858" cy="4941094"/>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3211693"/>
            <a:ext cx="8496943" cy="1521634"/>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1" y="0"/>
            <a:ext cx="6539684" cy="342658"/>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21350" y="219988"/>
            <a:ext cx="8525337" cy="431385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668401" y="496992"/>
            <a:ext cx="7316390" cy="2074896"/>
          </a:xfrm>
        </p:spPr>
        <p:txBody>
          <a:bodyPr anchor="b">
            <a:normAutofit/>
          </a:bodyPr>
          <a:lstStyle>
            <a:lvl1pPr algn="r">
              <a:defRPr sz="6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737297" y="2628907"/>
            <a:ext cx="7316390" cy="412750"/>
          </a:xfrm>
        </p:spPr>
        <p:txBody>
          <a:bodyPr anchor="t">
            <a:noAutofit/>
          </a:bodyPr>
          <a:lstStyle>
            <a:lvl1pPr marL="0" indent="0" algn="r">
              <a:buNone/>
              <a:defRPr sz="210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3711406" y="3433847"/>
            <a:ext cx="4607740" cy="872334"/>
          </a:xfrm>
        </p:spPr>
        <p:txBody>
          <a:bodyPr/>
          <a:lstStyle>
            <a:lvl1pPr algn="ctr">
              <a:defRPr sz="4050">
                <a:solidFill>
                  <a:schemeClr val="accent1">
                    <a:lumMod val="50000"/>
                  </a:schemeClr>
                </a:solidFill>
              </a:defRPr>
            </a:lvl1pPr>
          </a:lstStyle>
          <a:p>
            <a:fld id="{F7AFFB9B-9FB8-469E-96F9-4D32314110B6}" type="datetimeFigureOut">
              <a:rPr lang="en-US" dirty="0"/>
              <a:t>1/1/2020</a:t>
            </a:fld>
            <a:endParaRPr lang="en-US" dirty="0"/>
          </a:p>
        </p:txBody>
      </p:sp>
      <p:sp>
        <p:nvSpPr>
          <p:cNvPr id="5" name="Footer Placeholder 4"/>
          <p:cNvSpPr>
            <a:spLocks noGrp="1"/>
          </p:cNvSpPr>
          <p:nvPr>
            <p:ph type="ftr" sz="quarter" idx="11"/>
          </p:nvPr>
        </p:nvSpPr>
        <p:spPr>
          <a:xfrm rot="21420000">
            <a:off x="-4170" y="3662268"/>
            <a:ext cx="3035429" cy="896654"/>
          </a:xfrm>
        </p:spPr>
        <p:txBody>
          <a:bodyPr vert="horz" lIns="91440" tIns="45720" rIns="91440" bIns="45720" rtlCol="0" anchor="ctr"/>
          <a:lstStyle>
            <a:lvl1pPr algn="r">
              <a:defRPr lang="en-US" sz="4050" dirty="0"/>
            </a:lvl1pPr>
          </a:lstStyle>
          <a:p>
            <a:endParaRPr lang="en-US" dirty="0"/>
          </a:p>
        </p:txBody>
      </p:sp>
      <p:sp>
        <p:nvSpPr>
          <p:cNvPr id="6" name="Slide Number Placeholder 5"/>
          <p:cNvSpPr>
            <a:spLocks noGrp="1"/>
          </p:cNvSpPr>
          <p:nvPr>
            <p:ph type="sldNum" sz="quarter" idx="12"/>
          </p:nvPr>
        </p:nvSpPr>
        <p:spPr>
          <a:xfrm rot="21420000">
            <a:off x="7388818" y="2874486"/>
            <a:ext cx="680390" cy="373853"/>
          </a:xfrm>
        </p:spPr>
        <p:txBody>
          <a:bodyPr/>
          <a:lstStyle>
            <a:lvl1pPr>
              <a:defRPr sz="18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3166039" y="3833517"/>
            <a:ext cx="386540" cy="386540"/>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919195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1" y="1547547"/>
            <a:ext cx="7796030" cy="248339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79580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514351"/>
            <a:ext cx="7796030" cy="2395115"/>
          </a:xfrm>
        </p:spPr>
        <p:txBody>
          <a:bodyPr anchor="b">
            <a:normAutofit/>
          </a:bodyPr>
          <a:lstStyle>
            <a:lvl1pPr algn="l">
              <a:defRPr sz="4050"/>
            </a:lvl1pPr>
          </a:lstStyle>
          <a:p>
            <a:r>
              <a:rPr lang="en-US" smtClean="0"/>
              <a:t>Click to edit Master title style</a:t>
            </a:r>
            <a:endParaRPr lang="en-US" dirty="0"/>
          </a:p>
        </p:txBody>
      </p:sp>
      <p:sp>
        <p:nvSpPr>
          <p:cNvPr id="3" name="Text Placeholder 2"/>
          <p:cNvSpPr>
            <a:spLocks noGrp="1"/>
          </p:cNvSpPr>
          <p:nvPr>
            <p:ph type="body" idx="1"/>
          </p:nvPr>
        </p:nvSpPr>
        <p:spPr>
          <a:xfrm>
            <a:off x="514351" y="2806700"/>
            <a:ext cx="7796030" cy="1229711"/>
          </a:xfrm>
        </p:spPr>
        <p:txBody>
          <a:bodyPr anchor="t">
            <a:normAutofit/>
          </a:bodyPr>
          <a:lstStyle>
            <a:lvl1pPr marL="0" indent="0" algn="l">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11660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314451"/>
            <a:ext cx="2362200" cy="114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2971800" y="1314451"/>
            <a:ext cx="5715000" cy="1143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457200" y="2709000"/>
            <a:ext cx="2362200" cy="114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2971800" y="2709000"/>
            <a:ext cx="5715000" cy="1143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514350"/>
            <a:ext cx="7797662" cy="868605"/>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0" y="1547547"/>
            <a:ext cx="3816536" cy="248339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495478" y="1547547"/>
            <a:ext cx="3814904" cy="248339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437130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514350"/>
            <a:ext cx="7796030" cy="86860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8767" y="1547547"/>
            <a:ext cx="3642119" cy="509996"/>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2" name="Content Placeholder 3"/>
          <p:cNvSpPr>
            <a:spLocks noGrp="1"/>
          </p:cNvSpPr>
          <p:nvPr>
            <p:ph sz="quarter" idx="13"/>
          </p:nvPr>
        </p:nvSpPr>
        <p:spPr>
          <a:xfrm>
            <a:off x="514352" y="2146300"/>
            <a:ext cx="3816534" cy="188463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644" y="1547547"/>
            <a:ext cx="3648368" cy="509996"/>
          </a:xfrm>
        </p:spPr>
        <p:txBody>
          <a:bodyPr anchor="b">
            <a:noAutofit/>
          </a:bodyPr>
          <a:lstStyle>
            <a:lvl1pPr marL="0" indent="0">
              <a:lnSpc>
                <a:spcPct val="90000"/>
              </a:lnSpc>
              <a:buNone/>
              <a:defRPr sz="19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3" name="Content Placeholder 5"/>
          <p:cNvSpPr>
            <a:spLocks noGrp="1"/>
          </p:cNvSpPr>
          <p:nvPr>
            <p:ph sz="quarter" idx="14"/>
          </p:nvPr>
        </p:nvSpPr>
        <p:spPr>
          <a:xfrm>
            <a:off x="4495477" y="2146300"/>
            <a:ext cx="3816535" cy="188463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93243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554506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33239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514350"/>
            <a:ext cx="3095145" cy="1517439"/>
          </a:xfrm>
        </p:spPr>
        <p:txBody>
          <a:bodyPr anchor="b">
            <a:normAutofit/>
          </a:bodyPr>
          <a:lstStyle>
            <a:lvl1pPr algn="ctr">
              <a:defRPr sz="2700"/>
            </a:lvl1pPr>
          </a:lstStyle>
          <a:p>
            <a:r>
              <a:rPr lang="en-US" smtClean="0"/>
              <a:t>Click to edit Master title style</a:t>
            </a:r>
            <a:endParaRPr lang="en-US" dirty="0"/>
          </a:p>
        </p:txBody>
      </p:sp>
      <p:sp>
        <p:nvSpPr>
          <p:cNvPr id="10" name="Content Placeholder 2"/>
          <p:cNvSpPr>
            <a:spLocks noGrp="1"/>
          </p:cNvSpPr>
          <p:nvPr>
            <p:ph sz="quarter" idx="13"/>
          </p:nvPr>
        </p:nvSpPr>
        <p:spPr>
          <a:xfrm>
            <a:off x="3784600" y="514350"/>
            <a:ext cx="4525781" cy="35165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20232" y="2031789"/>
            <a:ext cx="3095146" cy="1999150"/>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4141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514350"/>
            <a:ext cx="4758977" cy="1517439"/>
          </a:xfrm>
        </p:spPr>
        <p:txBody>
          <a:bodyPr anchor="b">
            <a:normAutofit/>
          </a:bodyPr>
          <a:lstStyle>
            <a:lvl1pPr algn="ctr">
              <a:defRPr sz="27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611771" y="0"/>
            <a:ext cx="2698610" cy="3803650"/>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14351" y="2031789"/>
            <a:ext cx="4758976" cy="1771861"/>
          </a:xfrm>
        </p:spPr>
        <p:txBody>
          <a:bodyPr anchor="t">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534724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3079749"/>
            <a:ext cx="7796031" cy="44163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351" y="514350"/>
            <a:ext cx="7794385" cy="2396177"/>
          </a:xfrm>
          <a:ln w="57150" cmpd="thinThick">
            <a:solidFill>
              <a:schemeClr val="bg1">
                <a:lumMod val="50000"/>
              </a:schemeClr>
            </a:solidFill>
            <a:miter lim="800000"/>
          </a:ln>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14335" y="3527192"/>
            <a:ext cx="7796046" cy="511854"/>
          </a:xfrm>
        </p:spPr>
        <p:txBody>
          <a:bodyPr anchor="t"/>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713308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514351"/>
            <a:ext cx="7797677" cy="2396177"/>
          </a:xfrm>
        </p:spPr>
        <p:txBody>
          <a:bodyPr anchor="ctr">
            <a:normAutofit/>
          </a:bodyPr>
          <a:lstStyle>
            <a:lvl1pPr algn="ct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35" y="3079750"/>
            <a:ext cx="7796047" cy="955205"/>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711443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514350"/>
            <a:ext cx="7143765" cy="2187528"/>
          </a:xfrm>
        </p:spPr>
        <p:txBody>
          <a:bodyPr anchor="ctr">
            <a:normAutofit/>
          </a:bodyPr>
          <a:lstStyle>
            <a:lvl1pPr algn="ct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162698" y="2707524"/>
            <a:ext cx="6500967" cy="283326"/>
          </a:xfrm>
        </p:spPr>
        <p:txBody>
          <a:bodyPr anchor="t">
            <a:normAutofit/>
          </a:bodyPr>
          <a:lstStyle>
            <a:lvl1pPr marL="0" indent="0" algn="r">
              <a:buNone/>
              <a:defRPr sz="1050">
                <a:solidFill>
                  <a:schemeClr val="tx1">
                    <a:lumMod val="50000"/>
                    <a:lumOff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4" name="Text Placeholder 3"/>
          <p:cNvSpPr>
            <a:spLocks noGrp="1"/>
          </p:cNvSpPr>
          <p:nvPr>
            <p:ph type="body" sz="half" idx="2"/>
          </p:nvPr>
        </p:nvSpPr>
        <p:spPr>
          <a:xfrm>
            <a:off x="514351" y="3079751"/>
            <a:ext cx="7797662" cy="951189"/>
          </a:xfrm>
        </p:spPr>
        <p:txBody>
          <a:bodyPr anchor="ct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514351" y="669471"/>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854812" y="219212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9733495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292891"/>
            <a:ext cx="7796030" cy="1883876"/>
          </a:xfrm>
        </p:spPr>
        <p:txBody>
          <a:bodyPr anchor="b">
            <a:normAutofit/>
          </a:bodyPr>
          <a:lstStyle>
            <a:lvl1pPr algn="l">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51" y="3185601"/>
            <a:ext cx="7796030" cy="855483"/>
          </a:xfrm>
        </p:spPr>
        <p:txBody>
          <a:bodyPr anchor="t">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85942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2686051"/>
            <a:ext cx="2743200" cy="1908572"/>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238500" y="2686051"/>
            <a:ext cx="2743200" cy="1908572"/>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019800" y="2686051"/>
            <a:ext cx="2743200" cy="1908572"/>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457200" y="1314451"/>
            <a:ext cx="2743200" cy="12799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238500" y="1314451"/>
            <a:ext cx="2743200" cy="12799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314451"/>
            <a:ext cx="2743200" cy="12799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9" name="Title 18"/>
          <p:cNvSpPr>
            <a:spLocks noGrp="1"/>
          </p:cNvSpPr>
          <p:nvPr>
            <p:ph type="title"/>
          </p:nvPr>
        </p:nvSpPr>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514350"/>
            <a:ext cx="7796030" cy="863974"/>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514352"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8" name="Text Placeholder 3"/>
          <p:cNvSpPr>
            <a:spLocks noGrp="1"/>
          </p:cNvSpPr>
          <p:nvPr>
            <p:ph type="body" sz="half" idx="15"/>
          </p:nvPr>
        </p:nvSpPr>
        <p:spPr>
          <a:xfrm>
            <a:off x="514352"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9" name="Text Placeholder 4"/>
          <p:cNvSpPr>
            <a:spLocks noGrp="1"/>
          </p:cNvSpPr>
          <p:nvPr>
            <p:ph type="body" sz="quarter" idx="3"/>
          </p:nvPr>
        </p:nvSpPr>
        <p:spPr>
          <a:xfrm>
            <a:off x="3175967"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0" name="Text Placeholder 3"/>
          <p:cNvSpPr>
            <a:spLocks noGrp="1"/>
          </p:cNvSpPr>
          <p:nvPr>
            <p:ph type="body" sz="half" idx="16"/>
          </p:nvPr>
        </p:nvSpPr>
        <p:spPr>
          <a:xfrm>
            <a:off x="3175966"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1" name="Text Placeholder 4"/>
          <p:cNvSpPr>
            <a:spLocks noGrp="1"/>
          </p:cNvSpPr>
          <p:nvPr>
            <p:ph type="body" sz="quarter" idx="13"/>
          </p:nvPr>
        </p:nvSpPr>
        <p:spPr>
          <a:xfrm>
            <a:off x="5827785" y="1547546"/>
            <a:ext cx="2482596" cy="432197"/>
          </a:xfrm>
        </p:spPr>
        <p:txBody>
          <a:bodyPr anchor="b">
            <a:noAutofit/>
          </a:bodyPr>
          <a:lstStyle>
            <a:lvl1pPr marL="0" indent="0" algn="ctr">
              <a:lnSpc>
                <a:spcPct val="90000"/>
              </a:lnSpc>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2" name="Text Placeholder 3"/>
          <p:cNvSpPr>
            <a:spLocks noGrp="1"/>
          </p:cNvSpPr>
          <p:nvPr>
            <p:ph type="body" sz="half" idx="17"/>
          </p:nvPr>
        </p:nvSpPr>
        <p:spPr>
          <a:xfrm>
            <a:off x="5827785" y="1979744"/>
            <a:ext cx="2482596" cy="205119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772834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514350"/>
            <a:ext cx="7797662" cy="863974"/>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518880"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0" name="Picture Placeholder 2"/>
          <p:cNvSpPr>
            <a:spLocks noGrp="1" noChangeAspect="1"/>
          </p:cNvSpPr>
          <p:nvPr>
            <p:ph type="pic" idx="15"/>
          </p:nvPr>
        </p:nvSpPr>
        <p:spPr>
          <a:xfrm>
            <a:off x="514335" y="1547547"/>
            <a:ext cx="2482596" cy="1152544"/>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518880" y="3291966"/>
            <a:ext cx="2482596" cy="73897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22" name="Text Placeholder 4"/>
          <p:cNvSpPr>
            <a:spLocks noGrp="1"/>
          </p:cNvSpPr>
          <p:nvPr>
            <p:ph type="body" sz="quarter" idx="3"/>
          </p:nvPr>
        </p:nvSpPr>
        <p:spPr>
          <a:xfrm>
            <a:off x="3178058"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3" name="Picture Placeholder 2"/>
          <p:cNvSpPr>
            <a:spLocks noGrp="1" noChangeAspect="1"/>
          </p:cNvSpPr>
          <p:nvPr>
            <p:ph type="pic" idx="21"/>
          </p:nvPr>
        </p:nvSpPr>
        <p:spPr>
          <a:xfrm>
            <a:off x="3176999" y="1547547"/>
            <a:ext cx="2482596" cy="1151428"/>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176999" y="3291965"/>
            <a:ext cx="2482596" cy="73897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25" name="Text Placeholder 4"/>
          <p:cNvSpPr>
            <a:spLocks noGrp="1"/>
          </p:cNvSpPr>
          <p:nvPr>
            <p:ph type="body" sz="quarter" idx="13"/>
          </p:nvPr>
        </p:nvSpPr>
        <p:spPr>
          <a:xfrm>
            <a:off x="5826708" y="2859769"/>
            <a:ext cx="2482596" cy="432197"/>
          </a:xfrm>
        </p:spPr>
        <p:txBody>
          <a:bodyPr anchor="b">
            <a:noAutofit/>
          </a:bodyPr>
          <a:lstStyle>
            <a:lvl1pPr marL="0" indent="0" algn="ctr">
              <a:lnSpc>
                <a:spcPct val="90000"/>
              </a:lnSpc>
              <a:buNone/>
              <a:defRPr sz="165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6" name="Picture Placeholder 2"/>
          <p:cNvSpPr>
            <a:spLocks noGrp="1" noChangeAspect="1"/>
          </p:cNvSpPr>
          <p:nvPr>
            <p:ph type="pic" idx="22"/>
          </p:nvPr>
        </p:nvSpPr>
        <p:spPr>
          <a:xfrm>
            <a:off x="5826614" y="1547546"/>
            <a:ext cx="2482596" cy="115289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826614" y="3291963"/>
            <a:ext cx="2482596" cy="73897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469262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514351" y="1547547"/>
            <a:ext cx="7796030" cy="248339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595798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514350"/>
            <a:ext cx="1698485" cy="351658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514351" y="514350"/>
            <a:ext cx="5928323" cy="3516589"/>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2209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14451"/>
            <a:ext cx="4040188" cy="228601"/>
          </a:xfrm>
          <a:solidFill>
            <a:schemeClr val="accent2">
              <a:lumMod val="20000"/>
              <a:lumOff val="80000"/>
              <a:alpha val="39000"/>
            </a:schemeClr>
          </a:solidFill>
        </p:spPr>
        <p:txBody>
          <a:bodyPr tIns="274320" anchor="b">
            <a:noAutofit/>
          </a:bodyPr>
          <a:lstStyle>
            <a:lvl1pPr marL="0" indent="0">
              <a:buNone/>
              <a:defRPr sz="1800" b="1" cap="all"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543051"/>
            <a:ext cx="4040188" cy="3051572"/>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8" y="1543051"/>
            <a:ext cx="4041775" cy="3051572"/>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2"/>
          </p:nvPr>
        </p:nvSpPr>
        <p:spPr>
          <a:xfrm>
            <a:off x="4648200" y="1314452"/>
            <a:ext cx="4040188" cy="228601"/>
          </a:xfrm>
          <a:solidFill>
            <a:schemeClr val="accent1">
              <a:lumMod val="20000"/>
              <a:lumOff val="80000"/>
              <a:alpha val="39000"/>
            </a:schemeClr>
          </a:solidFill>
        </p:spPr>
        <p:txBody>
          <a:bodyPr tIns="274320" anchor="b">
            <a:noAutofit/>
          </a:bodyPr>
          <a:lstStyle>
            <a:lvl1pPr marL="0" indent="0">
              <a:buNone/>
              <a:defRPr sz="1800" b="1" cap="all"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r>
              <a:rPr lang="en-US" smtClean="0"/>
              <a:t>Copyright 2009</a:t>
            </a:r>
            <a:endParaRPr lang="en-US" dirty="0"/>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533400" y="730800"/>
            <a:ext cx="8251200" cy="342900"/>
          </a:xfrm>
        </p:spPr>
        <p:txBody>
          <a:bodyPr>
            <a:normAutofit/>
          </a:bodyPr>
          <a:lstStyle>
            <a:lvl1pPr>
              <a:buFontTx/>
              <a:buNone/>
              <a:defRPr sz="2400"/>
            </a:lvl1pPr>
          </a:lstStyle>
          <a:p>
            <a:pPr lvl="0"/>
            <a:r>
              <a:rPr lang="en-US" dirty="0"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2.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5.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image" Target="../media/image7.jp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17">
            <a:extLst>
              <a:ext uri="{28A0092B-C50C-407E-A947-70E740481C1C}">
                <a14:useLocalDpi xmlns:a14="http://schemas.microsoft.com/office/drawing/2010/main" val="0"/>
              </a:ext>
            </a:extLst>
          </a:blip>
          <a:srcRect l="15729" t="12634" r="11692" b="14627"/>
          <a:stretch/>
        </p:blipFill>
        <p:spPr>
          <a:xfrm>
            <a:off x="0" y="0"/>
            <a:ext cx="9144000" cy="5154690"/>
          </a:xfrm>
          <a:prstGeom prst="rect">
            <a:avLst/>
          </a:prstGeom>
        </p:spPr>
      </p:pic>
      <p:sp>
        <p:nvSpPr>
          <p:cNvPr id="5" name="Rectangle 4"/>
          <p:cNvSpPr/>
          <p:nvPr userDrawn="1"/>
        </p:nvSpPr>
        <p:spPr>
          <a:xfrm>
            <a:off x="-15498" y="0"/>
            <a:ext cx="9159498" cy="51435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5498" y="1"/>
            <a:ext cx="9188526" cy="576200"/>
          </a:xfrm>
          <a:custGeom>
            <a:avLst/>
            <a:gdLst>
              <a:gd name="connsiteX0" fmla="*/ 0 w 9188526"/>
              <a:gd name="connsiteY0" fmla="*/ 0 h 762000"/>
              <a:gd name="connsiteX1" fmla="*/ 9188526 w 9188526"/>
              <a:gd name="connsiteY1" fmla="*/ 0 h 762000"/>
              <a:gd name="connsiteX2" fmla="*/ 9188526 w 9188526"/>
              <a:gd name="connsiteY2" fmla="*/ 762000 h 762000"/>
              <a:gd name="connsiteX3" fmla="*/ 0 w 9188526"/>
              <a:gd name="connsiteY3" fmla="*/ 762000 h 762000"/>
              <a:gd name="connsiteX4" fmla="*/ 0 w 9188526"/>
              <a:gd name="connsiteY4" fmla="*/ 0 h 762000"/>
              <a:gd name="connsiteX0" fmla="*/ 0 w 9188526"/>
              <a:gd name="connsiteY0" fmla="*/ 0 h 762000"/>
              <a:gd name="connsiteX1" fmla="*/ 9188526 w 9188526"/>
              <a:gd name="connsiteY1" fmla="*/ 0 h 762000"/>
              <a:gd name="connsiteX2" fmla="*/ 8622468 w 9188526"/>
              <a:gd name="connsiteY2" fmla="*/ 747485 h 762000"/>
              <a:gd name="connsiteX3" fmla="*/ 0 w 9188526"/>
              <a:gd name="connsiteY3" fmla="*/ 762000 h 762000"/>
              <a:gd name="connsiteX4" fmla="*/ 0 w 9188526"/>
              <a:gd name="connsiteY4" fmla="*/ 0 h 762000"/>
              <a:gd name="connsiteX0" fmla="*/ 0 w 9188526"/>
              <a:gd name="connsiteY0" fmla="*/ 0 h 762000"/>
              <a:gd name="connsiteX1" fmla="*/ 9188526 w 9188526"/>
              <a:gd name="connsiteY1" fmla="*/ 0 h 762000"/>
              <a:gd name="connsiteX2" fmla="*/ 8622468 w 9188526"/>
              <a:gd name="connsiteY2" fmla="*/ 747485 h 762000"/>
              <a:gd name="connsiteX3" fmla="*/ 0 w 9188526"/>
              <a:gd name="connsiteY3" fmla="*/ 762000 h 762000"/>
              <a:gd name="connsiteX4" fmla="*/ 0 w 9188526"/>
              <a:gd name="connsiteY4" fmla="*/ 0 h 762000"/>
              <a:gd name="connsiteX0" fmla="*/ 0 w 9188526"/>
              <a:gd name="connsiteY0" fmla="*/ 0 h 762000"/>
              <a:gd name="connsiteX1" fmla="*/ 9188526 w 9188526"/>
              <a:gd name="connsiteY1" fmla="*/ 0 h 762000"/>
              <a:gd name="connsiteX2" fmla="*/ 8622468 w 9188526"/>
              <a:gd name="connsiteY2" fmla="*/ 747485 h 762000"/>
              <a:gd name="connsiteX3" fmla="*/ 0 w 9188526"/>
              <a:gd name="connsiteY3" fmla="*/ 762000 h 762000"/>
              <a:gd name="connsiteX4" fmla="*/ 0 w 9188526"/>
              <a:gd name="connsiteY4" fmla="*/ 0 h 762000"/>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580904 w 9188526"/>
              <a:gd name="connsiteY2" fmla="*/ 768267 h 768267"/>
              <a:gd name="connsiteX3" fmla="*/ 0 w 9188526"/>
              <a:gd name="connsiteY3" fmla="*/ 762000 h 768267"/>
              <a:gd name="connsiteX4" fmla="*/ 0 w 9188526"/>
              <a:gd name="connsiteY4" fmla="*/ 0 h 76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8526" h="768267">
                <a:moveTo>
                  <a:pt x="0" y="0"/>
                </a:moveTo>
                <a:lnTo>
                  <a:pt x="9188526" y="0"/>
                </a:lnTo>
                <a:cubicBezTo>
                  <a:pt x="9151250" y="421519"/>
                  <a:pt x="8899890" y="616912"/>
                  <a:pt x="8580904" y="768267"/>
                </a:cubicBezTo>
                <a:lnTo>
                  <a:pt x="0" y="762000"/>
                </a:lnTo>
                <a:lnTo>
                  <a:pt x="0" y="0"/>
                </a:lnTo>
                <a:close/>
              </a:path>
            </a:pathLst>
          </a:cu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userDrawn="1"/>
        </p:nvSpPr>
        <p:spPr>
          <a:xfrm>
            <a:off x="-15498" y="1072520"/>
            <a:ext cx="9188526" cy="4082170"/>
          </a:xfrm>
          <a:custGeom>
            <a:avLst/>
            <a:gdLst>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4235 h 3715967"/>
              <a:gd name="connsiteX1" fmla="*/ 8270071 w 10581423"/>
              <a:gd name="connsiteY1" fmla="*/ 1160988 h 3715967"/>
              <a:gd name="connsiteX2" fmla="*/ 9835400 w 10581423"/>
              <a:gd name="connsiteY2" fmla="*/ 60608 h 3715967"/>
              <a:gd name="connsiteX3" fmla="*/ 9843149 w 10581423"/>
              <a:gd name="connsiteY3" fmla="*/ 3369496 h 3715967"/>
              <a:gd name="connsiteX4" fmla="*/ 675902 w 10581423"/>
              <a:gd name="connsiteY4" fmla="*/ 3369496 h 3715967"/>
              <a:gd name="connsiteX5" fmla="*/ 683651 w 10581423"/>
              <a:gd name="connsiteY5" fmla="*/ 1184235 h 3715967"/>
              <a:gd name="connsiteX0" fmla="*/ 683651 w 10581423"/>
              <a:gd name="connsiteY0" fmla="*/ 1183093 h 3714825"/>
              <a:gd name="connsiteX1" fmla="*/ 8270071 w 10581423"/>
              <a:gd name="connsiteY1" fmla="*/ 1159846 h 3714825"/>
              <a:gd name="connsiteX2" fmla="*/ 9835400 w 10581423"/>
              <a:gd name="connsiteY2" fmla="*/ 59466 h 3714825"/>
              <a:gd name="connsiteX3" fmla="*/ 9843149 w 10581423"/>
              <a:gd name="connsiteY3" fmla="*/ 3368354 h 3714825"/>
              <a:gd name="connsiteX4" fmla="*/ 675902 w 10581423"/>
              <a:gd name="connsiteY4" fmla="*/ 3368354 h 3714825"/>
              <a:gd name="connsiteX5" fmla="*/ 683651 w 10581423"/>
              <a:gd name="connsiteY5" fmla="*/ 1183093 h 3714825"/>
              <a:gd name="connsiteX0" fmla="*/ 683651 w 10581423"/>
              <a:gd name="connsiteY0" fmla="*/ 1208293 h 3740025"/>
              <a:gd name="connsiteX1" fmla="*/ 8270071 w 10581423"/>
              <a:gd name="connsiteY1" fmla="*/ 1185046 h 3740025"/>
              <a:gd name="connsiteX2" fmla="*/ 9835400 w 10581423"/>
              <a:gd name="connsiteY2" fmla="*/ 84666 h 3740025"/>
              <a:gd name="connsiteX3" fmla="*/ 9843149 w 10581423"/>
              <a:gd name="connsiteY3" fmla="*/ 3393554 h 3740025"/>
              <a:gd name="connsiteX4" fmla="*/ 675902 w 10581423"/>
              <a:gd name="connsiteY4" fmla="*/ 3393554 h 3740025"/>
              <a:gd name="connsiteX5" fmla="*/ 683651 w 10581423"/>
              <a:gd name="connsiteY5" fmla="*/ 1208293 h 3740025"/>
              <a:gd name="connsiteX0" fmla="*/ 683651 w 10581423"/>
              <a:gd name="connsiteY0" fmla="*/ 1183353 h 3715085"/>
              <a:gd name="connsiteX1" fmla="*/ 8270071 w 10581423"/>
              <a:gd name="connsiteY1" fmla="*/ 1160106 h 3715085"/>
              <a:gd name="connsiteX2" fmla="*/ 9835400 w 10581423"/>
              <a:gd name="connsiteY2" fmla="*/ 59726 h 3715085"/>
              <a:gd name="connsiteX3" fmla="*/ 9843149 w 10581423"/>
              <a:gd name="connsiteY3" fmla="*/ 3368614 h 3715085"/>
              <a:gd name="connsiteX4" fmla="*/ 675902 w 10581423"/>
              <a:gd name="connsiteY4" fmla="*/ 3368614 h 3715085"/>
              <a:gd name="connsiteX5" fmla="*/ 683651 w 10581423"/>
              <a:gd name="connsiteY5" fmla="*/ 1183353 h 3715085"/>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9848440"/>
              <a:gd name="connsiteY0" fmla="*/ 1123627 h 3655359"/>
              <a:gd name="connsiteX1" fmla="*/ 8270071 w 9848440"/>
              <a:gd name="connsiteY1" fmla="*/ 1100380 h 3655359"/>
              <a:gd name="connsiteX2" fmla="*/ 9835400 w 9848440"/>
              <a:gd name="connsiteY2" fmla="*/ 0 h 3655359"/>
              <a:gd name="connsiteX3" fmla="*/ 9843149 w 9848440"/>
              <a:gd name="connsiteY3" fmla="*/ 3308888 h 3655359"/>
              <a:gd name="connsiteX4" fmla="*/ 675902 w 9848440"/>
              <a:gd name="connsiteY4" fmla="*/ 3308888 h 3655359"/>
              <a:gd name="connsiteX5" fmla="*/ 683651 w 9848440"/>
              <a:gd name="connsiteY5" fmla="*/ 1123627 h 3655359"/>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7749 w 9172538"/>
              <a:gd name="connsiteY0" fmla="*/ 1123627 h 3474431"/>
              <a:gd name="connsiteX1" fmla="*/ 7594169 w 9172538"/>
              <a:gd name="connsiteY1" fmla="*/ 1100380 h 3474431"/>
              <a:gd name="connsiteX2" fmla="*/ 9159498 w 9172538"/>
              <a:gd name="connsiteY2" fmla="*/ 0 h 3474431"/>
              <a:gd name="connsiteX3" fmla="*/ 9167247 w 9172538"/>
              <a:gd name="connsiteY3" fmla="*/ 3308888 h 3474431"/>
              <a:gd name="connsiteX4" fmla="*/ 0 w 9172538"/>
              <a:gd name="connsiteY4" fmla="*/ 3308888 h 3474431"/>
              <a:gd name="connsiteX5" fmla="*/ 7749 w 9172538"/>
              <a:gd name="connsiteY5" fmla="*/ 1123627 h 3474431"/>
              <a:gd name="connsiteX0" fmla="*/ 7749 w 9172538"/>
              <a:gd name="connsiteY0" fmla="*/ 1123627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1123627 h 3323808"/>
              <a:gd name="connsiteX0" fmla="*/ 7749 w 9172538"/>
              <a:gd name="connsiteY0" fmla="*/ 2981456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72538"/>
              <a:gd name="connsiteY0" fmla="*/ 2981456 h 3323808"/>
              <a:gd name="connsiteX1" fmla="*/ 7376455 w 9172538"/>
              <a:gd name="connsiteY1" fmla="*/ 2943695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72538"/>
              <a:gd name="connsiteY0" fmla="*/ 2981456 h 3323808"/>
              <a:gd name="connsiteX1" fmla="*/ 7347427 w 9172538"/>
              <a:gd name="connsiteY1" fmla="*/ 30307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72538"/>
              <a:gd name="connsiteY0" fmla="*/ 2981456 h 3323808"/>
              <a:gd name="connsiteX1" fmla="*/ 7332913 w 9172538"/>
              <a:gd name="connsiteY1" fmla="*/ 2972723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88526"/>
              <a:gd name="connsiteY0" fmla="*/ 5100541 h 5442893"/>
              <a:gd name="connsiteX1" fmla="*/ 7332913 w 9188526"/>
              <a:gd name="connsiteY1" fmla="*/ 5091808 h 5442893"/>
              <a:gd name="connsiteX2" fmla="*/ 9188526 w 9188526"/>
              <a:gd name="connsiteY2" fmla="*/ 0 h 5442893"/>
              <a:gd name="connsiteX3" fmla="*/ 9167247 w 9188526"/>
              <a:gd name="connsiteY3" fmla="*/ 5427973 h 5442893"/>
              <a:gd name="connsiteX4" fmla="*/ 0 w 9188526"/>
              <a:gd name="connsiteY4" fmla="*/ 5427973 h 5442893"/>
              <a:gd name="connsiteX5" fmla="*/ 7749 w 9188526"/>
              <a:gd name="connsiteY5" fmla="*/ 5100541 h 5442893"/>
              <a:gd name="connsiteX0" fmla="*/ 7749 w 9188526"/>
              <a:gd name="connsiteY0" fmla="*/ 5100541 h 5442893"/>
              <a:gd name="connsiteX1" fmla="*/ 7332913 w 9188526"/>
              <a:gd name="connsiteY1" fmla="*/ 5091808 h 5442893"/>
              <a:gd name="connsiteX2" fmla="*/ 9188526 w 9188526"/>
              <a:gd name="connsiteY2" fmla="*/ 0 h 5442893"/>
              <a:gd name="connsiteX3" fmla="*/ 9167247 w 9188526"/>
              <a:gd name="connsiteY3" fmla="*/ 5427973 h 5442893"/>
              <a:gd name="connsiteX4" fmla="*/ 0 w 9188526"/>
              <a:gd name="connsiteY4" fmla="*/ 5427973 h 5442893"/>
              <a:gd name="connsiteX5" fmla="*/ 7749 w 9188526"/>
              <a:gd name="connsiteY5" fmla="*/ 5100541 h 544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8526" h="5442893">
                <a:moveTo>
                  <a:pt x="7749" y="5100541"/>
                </a:moveTo>
                <a:lnTo>
                  <a:pt x="7332913" y="5091808"/>
                </a:lnTo>
                <a:cubicBezTo>
                  <a:pt x="7402655" y="5076309"/>
                  <a:pt x="8678065" y="4366709"/>
                  <a:pt x="9188526" y="0"/>
                </a:cubicBezTo>
                <a:cubicBezTo>
                  <a:pt x="9187235" y="1398722"/>
                  <a:pt x="9183082" y="4216534"/>
                  <a:pt x="9167247" y="5427973"/>
                </a:cubicBezTo>
                <a:cubicBezTo>
                  <a:pt x="7561151" y="5446716"/>
                  <a:pt x="1563756" y="5448986"/>
                  <a:pt x="0" y="5427973"/>
                </a:cubicBezTo>
                <a:cubicBezTo>
                  <a:pt x="2651" y="4492560"/>
                  <a:pt x="5165" y="6034314"/>
                  <a:pt x="7749" y="5100541"/>
                </a:cubicBezTo>
                <a:close/>
              </a:path>
            </a:pathLst>
          </a:custGeom>
          <a:gradFill>
            <a:gsLst>
              <a:gs pos="55000">
                <a:schemeClr val="accent4">
                  <a:lumMod val="69000"/>
                  <a:lumOff val="31000"/>
                  <a:alpha val="41000"/>
                </a:schemeClr>
              </a:gs>
              <a:gs pos="0">
                <a:schemeClr val="accent4">
                  <a:lumMod val="75000"/>
                </a:schemeClr>
              </a:gs>
            </a:gsLst>
            <a:lin ang="5400000" scaled="1"/>
          </a:gra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64400" y="57150"/>
            <a:ext cx="8229600" cy="47982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685800"/>
            <a:ext cx="8229600" cy="390882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a:spLocks noGrp="1"/>
          </p:cNvSpPr>
          <p:nvPr>
            <p:ph type="ftr" sz="quarter" idx="3"/>
          </p:nvPr>
        </p:nvSpPr>
        <p:spPr>
          <a:xfrm>
            <a:off x="3048000" y="4926807"/>
            <a:ext cx="2895600" cy="273844"/>
          </a:xfrm>
          <a:prstGeom prst="rect">
            <a:avLst/>
          </a:prstGeom>
        </p:spPr>
        <p:txBody>
          <a:bodyPr/>
          <a:lstStyle>
            <a:lvl1pPr algn="ctr">
              <a:defRPr sz="900">
                <a:solidFill>
                  <a:schemeClr val="tx2"/>
                </a:solidFill>
                <a:latin typeface="Segoe UI" pitchFamily="34" charset="0"/>
                <a:cs typeface="Segoe UI" pitchFamily="34" charset="0"/>
              </a:defRPr>
            </a:lvl1pPr>
          </a:lstStyle>
          <a:p>
            <a:r>
              <a:rPr lang="en-US" dirty="0" smtClean="0"/>
              <a:t>Copyright 2009</a:t>
            </a:r>
            <a:endParaRPr lang="en-US" dirty="0"/>
          </a:p>
        </p:txBody>
      </p:sp>
      <p:sp>
        <p:nvSpPr>
          <p:cNvPr id="11" name="Slide Number Placeholder 5"/>
          <p:cNvSpPr>
            <a:spLocks noGrp="1"/>
          </p:cNvSpPr>
          <p:nvPr>
            <p:ph type="sldNum" sz="quarter" idx="4"/>
          </p:nvPr>
        </p:nvSpPr>
        <p:spPr>
          <a:xfrm>
            <a:off x="76200" y="4898785"/>
            <a:ext cx="2133600" cy="273844"/>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userDrawn="1"/>
        </p:nvSpPr>
        <p:spPr>
          <a:xfrm>
            <a:off x="5257800" y="2171700"/>
            <a:ext cx="1219200" cy="8001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userDrawn="1"/>
        </p:nvSpPr>
        <p:spPr>
          <a:xfrm>
            <a:off x="5410200" y="2000250"/>
            <a:ext cx="1447800" cy="10287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66" r:id="rId2"/>
    <p:sldLayoutId id="2147483665" r:id="rId3"/>
    <p:sldLayoutId id="2147483660" r:id="rId4"/>
    <p:sldLayoutId id="2147483651" r:id="rId5"/>
    <p:sldLayoutId id="2147483652" r:id="rId6"/>
    <p:sldLayoutId id="2147483661" r:id="rId7"/>
    <p:sldLayoutId id="2147483662" r:id="rId8"/>
    <p:sldLayoutId id="2147483653" r:id="rId9"/>
    <p:sldLayoutId id="2147483654" r:id="rId10"/>
    <p:sldLayoutId id="2147483655" r:id="rId11"/>
    <p:sldLayoutId id="2147483656" r:id="rId12"/>
    <p:sldLayoutId id="2147483664" r:id="rId13"/>
    <p:sldLayoutId id="2147483657" r:id="rId14"/>
    <p:sldLayoutId id="2147483750"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700"/>
                                        <p:tgtEl>
                                          <p:spTgt spid="9"/>
                                        </p:tgtEl>
                                      </p:cBhvr>
                                    </p:animEffect>
                                  </p:childTnLst>
                                </p:cTn>
                              </p:par>
                              <p:par>
                                <p:cTn id="11" presetID="2" presetClass="entr" presetSubtype="8" fill="hold" grpId="0" nodeType="withEffect">
                                  <p:stCondLst>
                                    <p:cond delay="6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00" fill="hold"/>
                                        <p:tgtEl>
                                          <p:spTgt spid="4"/>
                                        </p:tgtEl>
                                        <p:attrNameLst>
                                          <p:attrName>ppt_x</p:attrName>
                                        </p:attrNameLst>
                                      </p:cBhvr>
                                      <p:tavLst>
                                        <p:tav tm="0">
                                          <p:val>
                                            <p:strVal val="0-#ppt_w/2"/>
                                          </p:val>
                                        </p:tav>
                                        <p:tav tm="100000">
                                          <p:val>
                                            <p:strVal val="#ppt_x"/>
                                          </p:val>
                                        </p:tav>
                                      </p:tavLst>
                                    </p:anim>
                                    <p:anim calcmode="lin" valueType="num">
                                      <p:cBhvr additive="base">
                                        <p:cTn id="14" dur="7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hf hdr="0" dt="0"/>
  <p:txStyles>
    <p:titleStyle>
      <a:lvl1pPr algn="l" defTabSz="914400" rtl="0" eaLnBrk="1" latinLnBrk="0" hangingPunct="1">
        <a:spcBef>
          <a:spcPct val="0"/>
        </a:spcBef>
        <a:buNone/>
        <a:defRPr sz="3600" b="1" kern="1200" baseline="0">
          <a:solidFill>
            <a:schemeClr val="bg2">
              <a:lumMod val="25000"/>
            </a:schemeClr>
          </a:solidFill>
          <a:latin typeface="+mj-lt"/>
          <a:ea typeface="+mj-ea"/>
          <a:cs typeface="Segoe UI" pitchFamily="34" charset="0"/>
        </a:defRPr>
      </a:lvl1pPr>
    </p:titleStyle>
    <p:bodyStyle>
      <a:lvl1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1pPr>
      <a:lvl2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2pPr>
      <a:lvl3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3pPr>
      <a:lvl4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4pPr>
      <a:lvl5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7">
            <a:extLst>
              <a:ext uri="{28A0092B-C50C-407E-A947-70E740481C1C}">
                <a14:useLocalDpi xmlns:a14="http://schemas.microsoft.com/office/drawing/2010/main" val="0"/>
              </a:ext>
            </a:extLst>
          </a:blip>
          <a:srcRect l="15729" t="1612" r="11692" b="1612"/>
          <a:stretch/>
        </p:blipFill>
        <p:spPr>
          <a:xfrm>
            <a:off x="0" y="0"/>
            <a:ext cx="9144000" cy="5143500"/>
          </a:xfrm>
          <a:prstGeom prst="rect">
            <a:avLst/>
          </a:prstGeom>
        </p:spPr>
      </p:pic>
      <p:sp>
        <p:nvSpPr>
          <p:cNvPr id="5" name="Rectangle 4"/>
          <p:cNvSpPr/>
          <p:nvPr userDrawn="1"/>
        </p:nvSpPr>
        <p:spPr>
          <a:xfrm>
            <a:off x="-15498" y="0"/>
            <a:ext cx="9159498" cy="51435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5498" y="1"/>
            <a:ext cx="9188526" cy="576200"/>
          </a:xfrm>
          <a:custGeom>
            <a:avLst/>
            <a:gdLst>
              <a:gd name="connsiteX0" fmla="*/ 0 w 9188526"/>
              <a:gd name="connsiteY0" fmla="*/ 0 h 762000"/>
              <a:gd name="connsiteX1" fmla="*/ 9188526 w 9188526"/>
              <a:gd name="connsiteY1" fmla="*/ 0 h 762000"/>
              <a:gd name="connsiteX2" fmla="*/ 9188526 w 9188526"/>
              <a:gd name="connsiteY2" fmla="*/ 762000 h 762000"/>
              <a:gd name="connsiteX3" fmla="*/ 0 w 9188526"/>
              <a:gd name="connsiteY3" fmla="*/ 762000 h 762000"/>
              <a:gd name="connsiteX4" fmla="*/ 0 w 9188526"/>
              <a:gd name="connsiteY4" fmla="*/ 0 h 762000"/>
              <a:gd name="connsiteX0" fmla="*/ 0 w 9188526"/>
              <a:gd name="connsiteY0" fmla="*/ 0 h 762000"/>
              <a:gd name="connsiteX1" fmla="*/ 9188526 w 9188526"/>
              <a:gd name="connsiteY1" fmla="*/ 0 h 762000"/>
              <a:gd name="connsiteX2" fmla="*/ 8622468 w 9188526"/>
              <a:gd name="connsiteY2" fmla="*/ 747485 h 762000"/>
              <a:gd name="connsiteX3" fmla="*/ 0 w 9188526"/>
              <a:gd name="connsiteY3" fmla="*/ 762000 h 762000"/>
              <a:gd name="connsiteX4" fmla="*/ 0 w 9188526"/>
              <a:gd name="connsiteY4" fmla="*/ 0 h 762000"/>
              <a:gd name="connsiteX0" fmla="*/ 0 w 9188526"/>
              <a:gd name="connsiteY0" fmla="*/ 0 h 762000"/>
              <a:gd name="connsiteX1" fmla="*/ 9188526 w 9188526"/>
              <a:gd name="connsiteY1" fmla="*/ 0 h 762000"/>
              <a:gd name="connsiteX2" fmla="*/ 8622468 w 9188526"/>
              <a:gd name="connsiteY2" fmla="*/ 747485 h 762000"/>
              <a:gd name="connsiteX3" fmla="*/ 0 w 9188526"/>
              <a:gd name="connsiteY3" fmla="*/ 762000 h 762000"/>
              <a:gd name="connsiteX4" fmla="*/ 0 w 9188526"/>
              <a:gd name="connsiteY4" fmla="*/ 0 h 762000"/>
              <a:gd name="connsiteX0" fmla="*/ 0 w 9188526"/>
              <a:gd name="connsiteY0" fmla="*/ 0 h 762000"/>
              <a:gd name="connsiteX1" fmla="*/ 9188526 w 9188526"/>
              <a:gd name="connsiteY1" fmla="*/ 0 h 762000"/>
              <a:gd name="connsiteX2" fmla="*/ 8622468 w 9188526"/>
              <a:gd name="connsiteY2" fmla="*/ 747485 h 762000"/>
              <a:gd name="connsiteX3" fmla="*/ 0 w 9188526"/>
              <a:gd name="connsiteY3" fmla="*/ 762000 h 762000"/>
              <a:gd name="connsiteX4" fmla="*/ 0 w 9188526"/>
              <a:gd name="connsiteY4" fmla="*/ 0 h 762000"/>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632859 w 9188526"/>
              <a:gd name="connsiteY2" fmla="*/ 768267 h 768267"/>
              <a:gd name="connsiteX3" fmla="*/ 0 w 9188526"/>
              <a:gd name="connsiteY3" fmla="*/ 762000 h 768267"/>
              <a:gd name="connsiteX4" fmla="*/ 0 w 9188526"/>
              <a:gd name="connsiteY4" fmla="*/ 0 h 768267"/>
              <a:gd name="connsiteX0" fmla="*/ 0 w 9188526"/>
              <a:gd name="connsiteY0" fmla="*/ 0 h 768267"/>
              <a:gd name="connsiteX1" fmla="*/ 9188526 w 9188526"/>
              <a:gd name="connsiteY1" fmla="*/ 0 h 768267"/>
              <a:gd name="connsiteX2" fmla="*/ 8580904 w 9188526"/>
              <a:gd name="connsiteY2" fmla="*/ 768267 h 768267"/>
              <a:gd name="connsiteX3" fmla="*/ 0 w 9188526"/>
              <a:gd name="connsiteY3" fmla="*/ 762000 h 768267"/>
              <a:gd name="connsiteX4" fmla="*/ 0 w 9188526"/>
              <a:gd name="connsiteY4" fmla="*/ 0 h 76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8526" h="768267">
                <a:moveTo>
                  <a:pt x="0" y="0"/>
                </a:moveTo>
                <a:lnTo>
                  <a:pt x="9188526" y="0"/>
                </a:lnTo>
                <a:cubicBezTo>
                  <a:pt x="9151250" y="421519"/>
                  <a:pt x="8899890" y="616912"/>
                  <a:pt x="8580904" y="768267"/>
                </a:cubicBezTo>
                <a:lnTo>
                  <a:pt x="0" y="762000"/>
                </a:lnTo>
                <a:lnTo>
                  <a:pt x="0" y="0"/>
                </a:lnTo>
                <a:close/>
              </a:path>
            </a:pathLst>
          </a:cu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userDrawn="1"/>
        </p:nvSpPr>
        <p:spPr>
          <a:xfrm>
            <a:off x="-15498" y="1072520"/>
            <a:ext cx="9188526" cy="4082170"/>
          </a:xfrm>
          <a:custGeom>
            <a:avLst/>
            <a:gdLst>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1052517 w 10950289"/>
              <a:gd name="connsiteY0" fmla="*/ 1189707 h 3721439"/>
              <a:gd name="connsiteX1" fmla="*/ 8638937 w 10950289"/>
              <a:gd name="connsiteY1" fmla="*/ 1166460 h 3721439"/>
              <a:gd name="connsiteX2" fmla="*/ 10204266 w 10950289"/>
              <a:gd name="connsiteY2" fmla="*/ 66080 h 3721439"/>
              <a:gd name="connsiteX3" fmla="*/ 10212015 w 10950289"/>
              <a:gd name="connsiteY3" fmla="*/ 3374968 h 3721439"/>
              <a:gd name="connsiteX4" fmla="*/ 1044768 w 10950289"/>
              <a:gd name="connsiteY4" fmla="*/ 3374968 h 3721439"/>
              <a:gd name="connsiteX5" fmla="*/ 1052517 w 10950289"/>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9707 h 3721439"/>
              <a:gd name="connsiteX1" fmla="*/ 8270071 w 10581423"/>
              <a:gd name="connsiteY1" fmla="*/ 1166460 h 3721439"/>
              <a:gd name="connsiteX2" fmla="*/ 9835400 w 10581423"/>
              <a:gd name="connsiteY2" fmla="*/ 66080 h 3721439"/>
              <a:gd name="connsiteX3" fmla="*/ 9843149 w 10581423"/>
              <a:gd name="connsiteY3" fmla="*/ 3374968 h 3721439"/>
              <a:gd name="connsiteX4" fmla="*/ 675902 w 10581423"/>
              <a:gd name="connsiteY4" fmla="*/ 3374968 h 3721439"/>
              <a:gd name="connsiteX5" fmla="*/ 683651 w 10581423"/>
              <a:gd name="connsiteY5" fmla="*/ 1189707 h 3721439"/>
              <a:gd name="connsiteX0" fmla="*/ 683651 w 10581423"/>
              <a:gd name="connsiteY0" fmla="*/ 1184235 h 3715967"/>
              <a:gd name="connsiteX1" fmla="*/ 8270071 w 10581423"/>
              <a:gd name="connsiteY1" fmla="*/ 1160988 h 3715967"/>
              <a:gd name="connsiteX2" fmla="*/ 9835400 w 10581423"/>
              <a:gd name="connsiteY2" fmla="*/ 60608 h 3715967"/>
              <a:gd name="connsiteX3" fmla="*/ 9843149 w 10581423"/>
              <a:gd name="connsiteY3" fmla="*/ 3369496 h 3715967"/>
              <a:gd name="connsiteX4" fmla="*/ 675902 w 10581423"/>
              <a:gd name="connsiteY4" fmla="*/ 3369496 h 3715967"/>
              <a:gd name="connsiteX5" fmla="*/ 683651 w 10581423"/>
              <a:gd name="connsiteY5" fmla="*/ 1184235 h 3715967"/>
              <a:gd name="connsiteX0" fmla="*/ 683651 w 10581423"/>
              <a:gd name="connsiteY0" fmla="*/ 1183093 h 3714825"/>
              <a:gd name="connsiteX1" fmla="*/ 8270071 w 10581423"/>
              <a:gd name="connsiteY1" fmla="*/ 1159846 h 3714825"/>
              <a:gd name="connsiteX2" fmla="*/ 9835400 w 10581423"/>
              <a:gd name="connsiteY2" fmla="*/ 59466 h 3714825"/>
              <a:gd name="connsiteX3" fmla="*/ 9843149 w 10581423"/>
              <a:gd name="connsiteY3" fmla="*/ 3368354 h 3714825"/>
              <a:gd name="connsiteX4" fmla="*/ 675902 w 10581423"/>
              <a:gd name="connsiteY4" fmla="*/ 3368354 h 3714825"/>
              <a:gd name="connsiteX5" fmla="*/ 683651 w 10581423"/>
              <a:gd name="connsiteY5" fmla="*/ 1183093 h 3714825"/>
              <a:gd name="connsiteX0" fmla="*/ 683651 w 10581423"/>
              <a:gd name="connsiteY0" fmla="*/ 1208293 h 3740025"/>
              <a:gd name="connsiteX1" fmla="*/ 8270071 w 10581423"/>
              <a:gd name="connsiteY1" fmla="*/ 1185046 h 3740025"/>
              <a:gd name="connsiteX2" fmla="*/ 9835400 w 10581423"/>
              <a:gd name="connsiteY2" fmla="*/ 84666 h 3740025"/>
              <a:gd name="connsiteX3" fmla="*/ 9843149 w 10581423"/>
              <a:gd name="connsiteY3" fmla="*/ 3393554 h 3740025"/>
              <a:gd name="connsiteX4" fmla="*/ 675902 w 10581423"/>
              <a:gd name="connsiteY4" fmla="*/ 3393554 h 3740025"/>
              <a:gd name="connsiteX5" fmla="*/ 683651 w 10581423"/>
              <a:gd name="connsiteY5" fmla="*/ 1208293 h 3740025"/>
              <a:gd name="connsiteX0" fmla="*/ 683651 w 10581423"/>
              <a:gd name="connsiteY0" fmla="*/ 1183353 h 3715085"/>
              <a:gd name="connsiteX1" fmla="*/ 8270071 w 10581423"/>
              <a:gd name="connsiteY1" fmla="*/ 1160106 h 3715085"/>
              <a:gd name="connsiteX2" fmla="*/ 9835400 w 10581423"/>
              <a:gd name="connsiteY2" fmla="*/ 59726 h 3715085"/>
              <a:gd name="connsiteX3" fmla="*/ 9843149 w 10581423"/>
              <a:gd name="connsiteY3" fmla="*/ 3368614 h 3715085"/>
              <a:gd name="connsiteX4" fmla="*/ 675902 w 10581423"/>
              <a:gd name="connsiteY4" fmla="*/ 3368614 h 3715085"/>
              <a:gd name="connsiteX5" fmla="*/ 683651 w 10581423"/>
              <a:gd name="connsiteY5" fmla="*/ 1183353 h 3715085"/>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701105"/>
              <a:gd name="connsiteY0" fmla="*/ 1256191 h 3787923"/>
              <a:gd name="connsiteX1" fmla="*/ 8270071 w 10701105"/>
              <a:gd name="connsiteY1" fmla="*/ 1232944 h 3787923"/>
              <a:gd name="connsiteX2" fmla="*/ 9835400 w 10701105"/>
              <a:gd name="connsiteY2" fmla="*/ 132564 h 3787923"/>
              <a:gd name="connsiteX3" fmla="*/ 9843149 w 10701105"/>
              <a:gd name="connsiteY3" fmla="*/ 3441452 h 3787923"/>
              <a:gd name="connsiteX4" fmla="*/ 675902 w 10701105"/>
              <a:gd name="connsiteY4" fmla="*/ 3441452 h 3787923"/>
              <a:gd name="connsiteX5" fmla="*/ 683651 w 10701105"/>
              <a:gd name="connsiteY5" fmla="*/ 1256191 h 3787923"/>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10519341"/>
              <a:gd name="connsiteY0" fmla="*/ 1123627 h 3655359"/>
              <a:gd name="connsiteX1" fmla="*/ 8270071 w 10519341"/>
              <a:gd name="connsiteY1" fmla="*/ 1100380 h 3655359"/>
              <a:gd name="connsiteX2" fmla="*/ 9835400 w 10519341"/>
              <a:gd name="connsiteY2" fmla="*/ 0 h 3655359"/>
              <a:gd name="connsiteX3" fmla="*/ 9843149 w 10519341"/>
              <a:gd name="connsiteY3" fmla="*/ 3308888 h 3655359"/>
              <a:gd name="connsiteX4" fmla="*/ 675902 w 10519341"/>
              <a:gd name="connsiteY4" fmla="*/ 3308888 h 3655359"/>
              <a:gd name="connsiteX5" fmla="*/ 683651 w 10519341"/>
              <a:gd name="connsiteY5" fmla="*/ 1123627 h 3655359"/>
              <a:gd name="connsiteX0" fmla="*/ 683651 w 9848440"/>
              <a:gd name="connsiteY0" fmla="*/ 1123627 h 3655359"/>
              <a:gd name="connsiteX1" fmla="*/ 8270071 w 9848440"/>
              <a:gd name="connsiteY1" fmla="*/ 1100380 h 3655359"/>
              <a:gd name="connsiteX2" fmla="*/ 9835400 w 9848440"/>
              <a:gd name="connsiteY2" fmla="*/ 0 h 3655359"/>
              <a:gd name="connsiteX3" fmla="*/ 9843149 w 9848440"/>
              <a:gd name="connsiteY3" fmla="*/ 3308888 h 3655359"/>
              <a:gd name="connsiteX4" fmla="*/ 675902 w 9848440"/>
              <a:gd name="connsiteY4" fmla="*/ 3308888 h 3655359"/>
              <a:gd name="connsiteX5" fmla="*/ 683651 w 9848440"/>
              <a:gd name="connsiteY5" fmla="*/ 1123627 h 3655359"/>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683651 w 9848440"/>
              <a:gd name="connsiteY0" fmla="*/ 1123627 h 3474431"/>
              <a:gd name="connsiteX1" fmla="*/ 8270071 w 9848440"/>
              <a:gd name="connsiteY1" fmla="*/ 1100380 h 3474431"/>
              <a:gd name="connsiteX2" fmla="*/ 9835400 w 9848440"/>
              <a:gd name="connsiteY2" fmla="*/ 0 h 3474431"/>
              <a:gd name="connsiteX3" fmla="*/ 9843149 w 9848440"/>
              <a:gd name="connsiteY3" fmla="*/ 3308888 h 3474431"/>
              <a:gd name="connsiteX4" fmla="*/ 675902 w 9848440"/>
              <a:gd name="connsiteY4" fmla="*/ 3308888 h 3474431"/>
              <a:gd name="connsiteX5" fmla="*/ 683651 w 9848440"/>
              <a:gd name="connsiteY5" fmla="*/ 1123627 h 3474431"/>
              <a:gd name="connsiteX0" fmla="*/ 7749 w 9172538"/>
              <a:gd name="connsiteY0" fmla="*/ 1123627 h 3474431"/>
              <a:gd name="connsiteX1" fmla="*/ 7594169 w 9172538"/>
              <a:gd name="connsiteY1" fmla="*/ 1100380 h 3474431"/>
              <a:gd name="connsiteX2" fmla="*/ 9159498 w 9172538"/>
              <a:gd name="connsiteY2" fmla="*/ 0 h 3474431"/>
              <a:gd name="connsiteX3" fmla="*/ 9167247 w 9172538"/>
              <a:gd name="connsiteY3" fmla="*/ 3308888 h 3474431"/>
              <a:gd name="connsiteX4" fmla="*/ 0 w 9172538"/>
              <a:gd name="connsiteY4" fmla="*/ 3308888 h 3474431"/>
              <a:gd name="connsiteX5" fmla="*/ 7749 w 9172538"/>
              <a:gd name="connsiteY5" fmla="*/ 1123627 h 3474431"/>
              <a:gd name="connsiteX0" fmla="*/ 7749 w 9172538"/>
              <a:gd name="connsiteY0" fmla="*/ 1123627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1123627 h 3323808"/>
              <a:gd name="connsiteX0" fmla="*/ 7749 w 9172538"/>
              <a:gd name="connsiteY0" fmla="*/ 2981456 h 3323808"/>
              <a:gd name="connsiteX1" fmla="*/ 7594169 w 9172538"/>
              <a:gd name="connsiteY1" fmla="*/ 11003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72538"/>
              <a:gd name="connsiteY0" fmla="*/ 2981456 h 3323808"/>
              <a:gd name="connsiteX1" fmla="*/ 7376455 w 9172538"/>
              <a:gd name="connsiteY1" fmla="*/ 2943695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72538"/>
              <a:gd name="connsiteY0" fmla="*/ 2981456 h 3323808"/>
              <a:gd name="connsiteX1" fmla="*/ 7347427 w 9172538"/>
              <a:gd name="connsiteY1" fmla="*/ 3030780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72538"/>
              <a:gd name="connsiteY0" fmla="*/ 2981456 h 3323808"/>
              <a:gd name="connsiteX1" fmla="*/ 7332913 w 9172538"/>
              <a:gd name="connsiteY1" fmla="*/ 2972723 h 3323808"/>
              <a:gd name="connsiteX2" fmla="*/ 9159498 w 9172538"/>
              <a:gd name="connsiteY2" fmla="*/ 0 h 3323808"/>
              <a:gd name="connsiteX3" fmla="*/ 9167247 w 9172538"/>
              <a:gd name="connsiteY3" fmla="*/ 3308888 h 3323808"/>
              <a:gd name="connsiteX4" fmla="*/ 0 w 9172538"/>
              <a:gd name="connsiteY4" fmla="*/ 3308888 h 3323808"/>
              <a:gd name="connsiteX5" fmla="*/ 7749 w 9172538"/>
              <a:gd name="connsiteY5" fmla="*/ 2981456 h 3323808"/>
              <a:gd name="connsiteX0" fmla="*/ 7749 w 9188526"/>
              <a:gd name="connsiteY0" fmla="*/ 5100541 h 5442893"/>
              <a:gd name="connsiteX1" fmla="*/ 7332913 w 9188526"/>
              <a:gd name="connsiteY1" fmla="*/ 5091808 h 5442893"/>
              <a:gd name="connsiteX2" fmla="*/ 9188526 w 9188526"/>
              <a:gd name="connsiteY2" fmla="*/ 0 h 5442893"/>
              <a:gd name="connsiteX3" fmla="*/ 9167247 w 9188526"/>
              <a:gd name="connsiteY3" fmla="*/ 5427973 h 5442893"/>
              <a:gd name="connsiteX4" fmla="*/ 0 w 9188526"/>
              <a:gd name="connsiteY4" fmla="*/ 5427973 h 5442893"/>
              <a:gd name="connsiteX5" fmla="*/ 7749 w 9188526"/>
              <a:gd name="connsiteY5" fmla="*/ 5100541 h 5442893"/>
              <a:gd name="connsiteX0" fmla="*/ 7749 w 9188526"/>
              <a:gd name="connsiteY0" fmla="*/ 5100541 h 5442893"/>
              <a:gd name="connsiteX1" fmla="*/ 7332913 w 9188526"/>
              <a:gd name="connsiteY1" fmla="*/ 5091808 h 5442893"/>
              <a:gd name="connsiteX2" fmla="*/ 9188526 w 9188526"/>
              <a:gd name="connsiteY2" fmla="*/ 0 h 5442893"/>
              <a:gd name="connsiteX3" fmla="*/ 9167247 w 9188526"/>
              <a:gd name="connsiteY3" fmla="*/ 5427973 h 5442893"/>
              <a:gd name="connsiteX4" fmla="*/ 0 w 9188526"/>
              <a:gd name="connsiteY4" fmla="*/ 5427973 h 5442893"/>
              <a:gd name="connsiteX5" fmla="*/ 7749 w 9188526"/>
              <a:gd name="connsiteY5" fmla="*/ 5100541 h 544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8526" h="5442893">
                <a:moveTo>
                  <a:pt x="7749" y="5100541"/>
                </a:moveTo>
                <a:lnTo>
                  <a:pt x="7332913" y="5091808"/>
                </a:lnTo>
                <a:cubicBezTo>
                  <a:pt x="7402655" y="5076309"/>
                  <a:pt x="8678065" y="4366709"/>
                  <a:pt x="9188526" y="0"/>
                </a:cubicBezTo>
                <a:cubicBezTo>
                  <a:pt x="9187235" y="1398722"/>
                  <a:pt x="9183082" y="4216534"/>
                  <a:pt x="9167247" y="5427973"/>
                </a:cubicBezTo>
                <a:cubicBezTo>
                  <a:pt x="7561151" y="5446716"/>
                  <a:pt x="1563756" y="5448986"/>
                  <a:pt x="0" y="5427973"/>
                </a:cubicBezTo>
                <a:cubicBezTo>
                  <a:pt x="2651" y="4492560"/>
                  <a:pt x="5165" y="6034314"/>
                  <a:pt x="7749" y="5100541"/>
                </a:cubicBezTo>
                <a:close/>
              </a:path>
            </a:pathLst>
          </a:custGeom>
          <a:gradFill>
            <a:gsLst>
              <a:gs pos="55000">
                <a:schemeClr val="accent4">
                  <a:lumMod val="69000"/>
                  <a:lumOff val="31000"/>
                  <a:alpha val="41000"/>
                </a:schemeClr>
              </a:gs>
              <a:gs pos="0">
                <a:schemeClr val="accent4">
                  <a:lumMod val="75000"/>
                </a:schemeClr>
              </a:gs>
            </a:gsLst>
            <a:lin ang="5400000" scaled="1"/>
          </a:gra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64400" y="57150"/>
            <a:ext cx="8229600" cy="47982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685800"/>
            <a:ext cx="8229600" cy="390882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a:spLocks noGrp="1"/>
          </p:cNvSpPr>
          <p:nvPr>
            <p:ph type="ftr" sz="quarter" idx="3"/>
          </p:nvPr>
        </p:nvSpPr>
        <p:spPr>
          <a:xfrm>
            <a:off x="3048000" y="4926807"/>
            <a:ext cx="2895600" cy="273844"/>
          </a:xfrm>
          <a:prstGeom prst="rect">
            <a:avLst/>
          </a:prstGeom>
        </p:spPr>
        <p:txBody>
          <a:bodyPr/>
          <a:lstStyle>
            <a:lvl1pPr algn="ctr">
              <a:defRPr sz="900">
                <a:solidFill>
                  <a:schemeClr val="tx2"/>
                </a:solidFill>
                <a:latin typeface="Segoe UI" pitchFamily="34" charset="0"/>
                <a:cs typeface="Segoe UI" pitchFamily="34" charset="0"/>
              </a:defRPr>
            </a:lvl1pPr>
          </a:lstStyle>
          <a:p>
            <a:r>
              <a:rPr lang="en-US" dirty="0" smtClean="0"/>
              <a:t>Copyright 2009</a:t>
            </a:r>
            <a:endParaRPr lang="en-US" dirty="0"/>
          </a:p>
        </p:txBody>
      </p:sp>
      <p:sp>
        <p:nvSpPr>
          <p:cNvPr id="11" name="Slide Number Placeholder 5"/>
          <p:cNvSpPr>
            <a:spLocks noGrp="1"/>
          </p:cNvSpPr>
          <p:nvPr>
            <p:ph type="sldNum" sz="quarter" idx="4"/>
          </p:nvPr>
        </p:nvSpPr>
        <p:spPr>
          <a:xfrm>
            <a:off x="76200" y="4898785"/>
            <a:ext cx="2133600" cy="273844"/>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userDrawn="1"/>
        </p:nvSpPr>
        <p:spPr>
          <a:xfrm>
            <a:off x="5257800" y="2171700"/>
            <a:ext cx="1219200" cy="8001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userDrawn="1"/>
        </p:nvSpPr>
        <p:spPr>
          <a:xfrm>
            <a:off x="5410200" y="2000250"/>
            <a:ext cx="1447800" cy="10287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290641990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Lst>
  <p:timing>
    <p:tnLst>
      <p:par>
        <p:cTn id="1" dur="indefinite" restart="never" nodeType="tmRoot"/>
      </p:par>
    </p:tnLst>
  </p:timing>
  <p:hf hdr="0" dt="0"/>
  <p:txStyles>
    <p:titleStyle>
      <a:lvl1pPr algn="l" defTabSz="914400" rtl="0" eaLnBrk="1" latinLnBrk="0" hangingPunct="1">
        <a:spcBef>
          <a:spcPct val="0"/>
        </a:spcBef>
        <a:buNone/>
        <a:defRPr sz="3600" b="1" kern="1200" baseline="0">
          <a:solidFill>
            <a:schemeClr val="bg2">
              <a:lumMod val="25000"/>
            </a:schemeClr>
          </a:solidFill>
          <a:latin typeface="+mj-lt"/>
          <a:ea typeface="+mj-ea"/>
          <a:cs typeface="Segoe UI" pitchFamily="34" charset="0"/>
        </a:defRPr>
      </a:lvl1pPr>
    </p:titleStyle>
    <p:bodyStyle>
      <a:lvl1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1pPr>
      <a:lvl2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2pPr>
      <a:lvl3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3pPr>
      <a:lvl4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4pPr>
      <a:lvl5pPr marL="0" indent="0" algn="l" defTabSz="914400" rtl="0" eaLnBrk="1" latinLnBrk="0" hangingPunct="1">
        <a:lnSpc>
          <a:spcPct val="100000"/>
        </a:lnSpc>
        <a:spcBef>
          <a:spcPct val="20000"/>
        </a:spcBef>
        <a:buClr>
          <a:schemeClr val="accent1">
            <a:lumMod val="75000"/>
          </a:schemeClr>
        </a:buClr>
        <a:buSzPct val="70000"/>
        <a:buFont typeface="Arial" pitchFamily="34" charset="0"/>
        <a:buNone/>
        <a:defRPr sz="2400" kern="1200">
          <a:solidFill>
            <a:schemeClr val="tx2"/>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9" name="Picture 5"/>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14865" t="19313" r="14824" b="25675"/>
          <a:stretch/>
        </p:blipFill>
        <p:spPr bwMode="auto">
          <a:xfrm>
            <a:off x="0" y="1"/>
            <a:ext cx="9144000" cy="514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24920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85800" rtl="0" eaLnBrk="1" latinLnBrk="0" hangingPunct="1">
        <a:spcBef>
          <a:spcPct val="0"/>
        </a:spcBef>
        <a:buNone/>
        <a:defRPr sz="3000" b="0" kern="1200">
          <a:solidFill>
            <a:schemeClr val="tx1"/>
          </a:solidFill>
          <a:latin typeface="Segoe Print" pitchFamily="2" charset="0"/>
          <a:ea typeface="+mj-ea"/>
          <a:cs typeface="+mj-cs"/>
        </a:defRPr>
      </a:lvl1pPr>
    </p:titleStyle>
    <p:bodyStyle>
      <a:lvl1pPr marL="257175" indent="-257175" algn="l" defTabSz="685800" rtl="0" eaLnBrk="1" latinLnBrk="0" hangingPunct="1">
        <a:spcBef>
          <a:spcPct val="20000"/>
        </a:spcBef>
        <a:buFont typeface="Arial" pitchFamily="34" charset="0"/>
        <a:buChar char="•"/>
        <a:defRPr sz="2100" b="0" kern="1200">
          <a:solidFill>
            <a:schemeClr val="tx1"/>
          </a:solidFill>
          <a:latin typeface="Segoe Print" pitchFamily="2" charset="0"/>
          <a:ea typeface="+mn-ea"/>
          <a:cs typeface="+mn-cs"/>
        </a:defRPr>
      </a:lvl1pPr>
      <a:lvl2pPr marL="557213" indent="-214313" algn="l" defTabSz="685800" rtl="0" eaLnBrk="1" latinLnBrk="0" hangingPunct="1">
        <a:spcBef>
          <a:spcPct val="20000"/>
        </a:spcBef>
        <a:buFont typeface="Arial" pitchFamily="34" charset="0"/>
        <a:buChar char="–"/>
        <a:defRPr sz="1800" b="0" kern="1200">
          <a:solidFill>
            <a:schemeClr val="tx1"/>
          </a:solidFill>
          <a:latin typeface="Segoe Print" pitchFamily="2" charset="0"/>
          <a:ea typeface="+mn-ea"/>
          <a:cs typeface="+mn-cs"/>
        </a:defRPr>
      </a:lvl2pPr>
      <a:lvl3pPr marL="857250" indent="-171450" algn="l" defTabSz="685800" rtl="0" eaLnBrk="1" latinLnBrk="0" hangingPunct="1">
        <a:spcBef>
          <a:spcPct val="20000"/>
        </a:spcBef>
        <a:buFont typeface="Arial" pitchFamily="34" charset="0"/>
        <a:buChar char="•"/>
        <a:defRPr sz="1500" b="0" kern="1200">
          <a:solidFill>
            <a:schemeClr val="tx1"/>
          </a:solidFill>
          <a:latin typeface="Segoe Print" pitchFamily="2" charset="0"/>
          <a:ea typeface="+mn-ea"/>
          <a:cs typeface="+mn-cs"/>
        </a:defRPr>
      </a:lvl3pPr>
      <a:lvl4pPr marL="1200150" indent="-171450" algn="l" defTabSz="685800" rtl="0" eaLnBrk="1" latinLnBrk="0" hangingPunct="1">
        <a:spcBef>
          <a:spcPct val="20000"/>
        </a:spcBef>
        <a:buFont typeface="Arial" pitchFamily="34" charset="0"/>
        <a:buChar char="–"/>
        <a:defRPr sz="1350" b="0" kern="1200">
          <a:solidFill>
            <a:schemeClr val="tx1"/>
          </a:solidFill>
          <a:latin typeface="Segoe Print" pitchFamily="2" charset="0"/>
          <a:ea typeface="+mn-ea"/>
          <a:cs typeface="+mn-cs"/>
        </a:defRPr>
      </a:lvl4pPr>
      <a:lvl5pPr marL="1543050" indent="-171450" algn="l" defTabSz="685800" rtl="0" eaLnBrk="1" latinLnBrk="0" hangingPunct="1">
        <a:spcBef>
          <a:spcPct val="20000"/>
        </a:spcBef>
        <a:buFont typeface="Arial" pitchFamily="34" charset="0"/>
        <a:buChar char="»"/>
        <a:defRPr sz="1350" b="0" kern="1200">
          <a:solidFill>
            <a:schemeClr val="tx1"/>
          </a:solidFill>
          <a:latin typeface="Segoe Print" pitchFamily="2"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7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3263CA4-42CB-AA4A-9FAE-F706C47A8902}" type="datetimeFigureOut">
              <a:rPr lang="en-US" smtClean="0"/>
              <a:t>1/1/2020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8B849D6-A2AF-EB40-A7CE-F623886AC525}" type="slidenum">
              <a:rPr lang="en-US" smtClean="0"/>
              <a:t>‹#›</a:t>
            </a:fld>
            <a:endParaRPr lang="en-US"/>
          </a:p>
        </p:txBody>
      </p:sp>
    </p:spTree>
    <p:extLst>
      <p:ext uri="{BB962C8B-B14F-4D97-AF65-F5344CB8AC3E}">
        <p14:creationId xmlns:p14="http://schemas.microsoft.com/office/powerpoint/2010/main" val="78100347"/>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0" name="Group 9"/>
          <p:cNvGrpSpPr/>
          <p:nvPr/>
        </p:nvGrpSpPr>
        <p:grpSpPr>
          <a:xfrm>
            <a:off x="-19048" y="0"/>
            <a:ext cx="9004013" cy="498306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14351" y="514350"/>
            <a:ext cx="7797662" cy="86397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1547547"/>
            <a:ext cx="7797662" cy="2483392"/>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73562" y="4318000"/>
            <a:ext cx="2838450" cy="373853"/>
          </a:xfrm>
          <a:prstGeom prst="rect">
            <a:avLst/>
          </a:prstGeom>
        </p:spPr>
        <p:txBody>
          <a:bodyPr vert="horz" lIns="91440" tIns="45720" rIns="91440" bIns="45720" rtlCol="0" anchor="ctr"/>
          <a:lstStyle>
            <a:lvl1pPr algn="r">
              <a:defRPr sz="2400" cap="all" baseline="0">
                <a:solidFill>
                  <a:schemeClr val="accent1">
                    <a:lumMod val="50000"/>
                  </a:schemeClr>
                </a:solidFill>
              </a:defRPr>
            </a:lvl1pPr>
          </a:lstStyle>
          <a:p>
            <a:fld id="{C35BB1C6-BF8F-4481-8AB2-603A1C8A906A}" type="datetimeFigureOut">
              <a:rPr lang="en-US" dirty="0"/>
              <a:t>1/1/2020</a:t>
            </a:fld>
            <a:endParaRPr lang="en-US" dirty="0"/>
          </a:p>
        </p:txBody>
      </p:sp>
      <p:sp>
        <p:nvSpPr>
          <p:cNvPr id="5" name="Footer Placeholder 4"/>
          <p:cNvSpPr>
            <a:spLocks noGrp="1"/>
          </p:cNvSpPr>
          <p:nvPr>
            <p:ph type="ftr" sz="quarter" idx="3"/>
          </p:nvPr>
        </p:nvSpPr>
        <p:spPr>
          <a:xfrm>
            <a:off x="514351" y="4318000"/>
            <a:ext cx="4124789" cy="373853"/>
          </a:xfrm>
          <a:prstGeom prst="rect">
            <a:avLst/>
          </a:prstGeom>
        </p:spPr>
        <p:txBody>
          <a:bodyPr vert="horz" lIns="91440" tIns="45720" rIns="91440" bIns="45720" rtlCol="0" anchor="ctr"/>
          <a:lstStyle>
            <a:lvl1pPr algn="l">
              <a:defRPr sz="24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4715341" y="4318000"/>
            <a:ext cx="680390" cy="373853"/>
          </a:xfrm>
          <a:prstGeom prst="rect">
            <a:avLst/>
          </a:prstGeom>
        </p:spPr>
        <p:txBody>
          <a:bodyPr vert="horz" lIns="91440" tIns="45720" rIns="91440" bIns="45720" rtlCol="0" anchor="ctr"/>
          <a:lstStyle>
            <a:lvl1pPr algn="ctr">
              <a:defRPr sz="2400" cap="all" baseline="0">
                <a:solidFill>
                  <a:schemeClr val="accent1">
                    <a:lumMod val="50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939745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hf sldNum="0" hdr="0" ftr="0" dt="0"/>
  <p:txStyles>
    <p:titleStyle>
      <a:lvl1pPr algn="l" defTabSz="685800" rtl="0" eaLnBrk="1" latinLnBrk="0" hangingPunct="1">
        <a:lnSpc>
          <a:spcPct val="90000"/>
        </a:lnSpc>
        <a:spcBef>
          <a:spcPct val="0"/>
        </a:spcBef>
        <a:buNone/>
        <a:defRPr sz="4050" kern="1200" cap="all" baseline="0">
          <a:solidFill>
            <a:schemeClr val="accent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60000"/>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60000"/>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24.png"/><Relationship Id="rId4" Type="http://schemas.openxmlformats.org/officeDocument/2006/relationships/hyperlink" Target="https://play.kahoot.it/v2/?quizId=be6c3954-3d8f-457d-acb0-d06e54dad30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mailto:billcrawford@oru.edu" TargetMode="Externa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blog.zoom.us/wordpress/2019/10/21/zoomtopia-innovation-award-winner-university-of-otago/"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aberdeen.com/techpro-essentials/malta-becomes-the-first-country-to-regulate-cryptocurrency/" TargetMode="External"/><Relationship Id="rId2" Type="http://schemas.openxmlformats.org/officeDocument/2006/relationships/hyperlink" Target="https://en.wikipedia.org/wiki/Douglas_Gresham" TargetMode="External"/><Relationship Id="rId1" Type="http://schemas.openxmlformats.org/officeDocument/2006/relationships/slideLayout" Target="../slideLayouts/slideLayout3.xml"/><Relationship Id="rId4" Type="http://schemas.openxmlformats.org/officeDocument/2006/relationships/hyperlink" Target="https://oru.zoom.us/recording/play/3jQwSjjk02Bp4ZidDjI_dIaIRFP1O54_R_p5qPBSEu64ZcSrW1645X4lAUry9qT1?startTime=1570542944000"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Thyroid_no_sound1.mp4" TargetMode="Externa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Thyroid_no_sound.mp4" TargetMode="External"/><Relationship Id="rId1" Type="http://schemas.openxmlformats.org/officeDocument/2006/relationships/slideLayout" Target="../slideLayouts/slideLayout64.xml"/><Relationship Id="rId4" Type="http://schemas.openxmlformats.org/officeDocument/2006/relationships/hyperlink" Target="https://ciostory.com/augmented-and-virtual-reality/augmented-virtual-reality-center-disruption/"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jpg"/><Relationship Id="rId5" Type="http://schemas.openxmlformats.org/officeDocument/2006/relationships/hyperlink" Target="https://www.vrchurch.org/" TargetMode="External"/><Relationship Id="rId4" Type="http://schemas.openxmlformats.org/officeDocument/2006/relationships/image" Target="../media/image49.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4.png"/><Relationship Id="rId5" Type="http://schemas.openxmlformats.org/officeDocument/2006/relationships/image" Target="../media/image50.png"/><Relationship Id="rId4" Type="http://schemas.openxmlformats.org/officeDocument/2006/relationships/hyperlink" Target="https://vimeo.com/312366154"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4.png"/><Relationship Id="rId5" Type="http://schemas.openxmlformats.org/officeDocument/2006/relationships/image" Target="../media/image51.png"/><Relationship Id="rId4" Type="http://schemas.openxmlformats.org/officeDocument/2006/relationships/hyperlink" Target="https://altvr.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4.png"/><Relationship Id="rId5" Type="http://schemas.openxmlformats.org/officeDocument/2006/relationships/image" Target="../media/image52.png"/><Relationship Id="rId4" Type="http://schemas.openxmlformats.org/officeDocument/2006/relationships/hyperlink" Target="https://www.youtube.com/watch?v=8xk6LGe2sBQ"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5.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2.jpg"/><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4.pn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6.jpeg"/><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7.jpeg"/><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71.jpeg"/><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youtu.be/4tM5qJFsXeM" TargetMode="Externa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vimeo.com/337023271"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gif"/></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4.pn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hyperlink" Target="https://www.vrchurch.org/" TargetMode="Externa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690001"/>
            <a:ext cx="8915400" cy="645319"/>
          </a:xfrm>
        </p:spPr>
        <p:txBody>
          <a:bodyPr/>
          <a:lstStyle/>
          <a:p>
            <a:r>
              <a:rPr lang="en-US" sz="2800" dirty="0" smtClean="0">
                <a:solidFill>
                  <a:schemeClr val="bg1"/>
                </a:solidFill>
              </a:rPr>
              <a:t>Futuristic Technology for the Leading Edge Professor </a:t>
            </a:r>
            <a:endParaRPr lang="en-US" sz="2800" dirty="0">
              <a:solidFill>
                <a:schemeClr val="bg1"/>
              </a:solidFill>
            </a:endParaRPr>
          </a:p>
        </p:txBody>
      </p:sp>
      <p:sp>
        <p:nvSpPr>
          <p:cNvPr id="3" name="Subtitle 2"/>
          <p:cNvSpPr>
            <a:spLocks noGrp="1"/>
          </p:cNvSpPr>
          <p:nvPr>
            <p:ph type="subTitle" idx="1"/>
          </p:nvPr>
        </p:nvSpPr>
        <p:spPr>
          <a:xfrm>
            <a:off x="152400" y="4312641"/>
            <a:ext cx="8497239" cy="1314450"/>
          </a:xfrm>
        </p:spPr>
        <p:txBody>
          <a:bodyPr/>
          <a:lstStyle/>
          <a:p>
            <a:r>
              <a:rPr lang="en-US" dirty="0" smtClean="0"/>
              <a:t>Dr. Bill Crawford and Michael Mathews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514350"/>
            <a:ext cx="1886439" cy="2994347"/>
          </a:xfrm>
          <a:prstGeom prst="rect">
            <a:avLst/>
          </a:prstGeom>
        </p:spPr>
      </p:pic>
    </p:spTree>
    <p:extLst>
      <p:ext uri="{BB962C8B-B14F-4D97-AF65-F5344CB8AC3E}">
        <p14:creationId xmlns:p14="http://schemas.microsoft.com/office/powerpoint/2010/main" val="2797345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r>
              <a:rPr lang="en-US" smtClean="0"/>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10</a:t>
            </a:fld>
            <a:endParaRPr lang="en-US" dirty="0"/>
          </a:p>
        </p:txBody>
      </p:sp>
      <p:sp>
        <p:nvSpPr>
          <p:cNvPr id="5" name="Content Placeholder 4"/>
          <p:cNvSpPr>
            <a:spLocks noGrp="1"/>
          </p:cNvSpPr>
          <p:nvPr>
            <p:ph idx="1"/>
          </p:nvPr>
        </p:nvSpPr>
        <p:spPr/>
        <p:txBody>
          <a:bodyPr/>
          <a:lstStyle/>
          <a:p>
            <a:endParaRPr lang="en-US"/>
          </a:p>
        </p:txBody>
      </p:sp>
      <p:sp>
        <p:nvSpPr>
          <p:cNvPr id="6" name="Text Placeholder 5"/>
          <p:cNvSpPr>
            <a:spLocks noGrp="1"/>
          </p:cNvSpPr>
          <p:nvPr>
            <p:ph type="body" sz="quarter" idx="13"/>
          </p:nvPr>
        </p:nvSpPr>
        <p:spPr/>
        <p:txBody>
          <a:bodyPr>
            <a:normAutofit fontScale="85000" lnSpcReduction="20000"/>
          </a:bodyPr>
          <a:lstStyle/>
          <a:p>
            <a:endParaRPr lang="en-US"/>
          </a:p>
        </p:txBody>
      </p:sp>
    </p:spTree>
    <p:extLst>
      <p:ext uri="{BB962C8B-B14F-4D97-AF65-F5344CB8AC3E}">
        <p14:creationId xmlns:p14="http://schemas.microsoft.com/office/powerpoint/2010/main" val="4097659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1" y="1736855"/>
            <a:ext cx="4114800" cy="986094"/>
          </a:xfrm>
        </p:spPr>
        <p:txBody>
          <a:bodyPr>
            <a:normAutofit fontScale="90000"/>
          </a:bodyPr>
          <a:lstStyle/>
          <a:p>
            <a:r>
              <a:rPr lang="en-US" b="1" dirty="0"/>
              <a:t>Technology in the Classroom</a:t>
            </a:r>
            <a:endParaRPr lang="en-US" dirty="0"/>
          </a:p>
        </p:txBody>
      </p:sp>
      <p:sp>
        <p:nvSpPr>
          <p:cNvPr id="3" name="Subtitle 2"/>
          <p:cNvSpPr>
            <a:spLocks noGrp="1"/>
          </p:cNvSpPr>
          <p:nvPr>
            <p:ph type="subTitle" idx="1"/>
          </p:nvPr>
        </p:nvSpPr>
        <p:spPr>
          <a:xfrm>
            <a:off x="3200400" y="2971800"/>
            <a:ext cx="2743200" cy="1314450"/>
          </a:xfrm>
        </p:spPr>
        <p:txBody>
          <a:bodyPr/>
          <a:lstStyle/>
          <a:p>
            <a:r>
              <a:rPr lang="en-US" b="1" dirty="0"/>
              <a:t>A few things that work for me</a:t>
            </a:r>
            <a:endParaRPr lang="en-US" dirty="0"/>
          </a:p>
        </p:txBody>
      </p:sp>
      <p:sp>
        <p:nvSpPr>
          <p:cNvPr id="4" name="TextBox 3"/>
          <p:cNvSpPr txBox="1"/>
          <p:nvPr/>
        </p:nvSpPr>
        <p:spPr>
          <a:xfrm>
            <a:off x="5829300" y="4456583"/>
            <a:ext cx="1853392" cy="300082"/>
          </a:xfrm>
          <a:prstGeom prst="rect">
            <a:avLst/>
          </a:prstGeom>
          <a:noFill/>
        </p:spPr>
        <p:txBody>
          <a:bodyPr wrap="none" rtlCol="0">
            <a:spAutoFit/>
          </a:bodyPr>
          <a:lstStyle/>
          <a:p>
            <a:pPr defTabSz="685800"/>
            <a:r>
              <a:rPr lang="en-US" sz="1350" dirty="0">
                <a:solidFill>
                  <a:prstClr val="black"/>
                </a:solidFill>
                <a:latin typeface="Segoe Print" panose="02000600000000000000" pitchFamily="2" charset="0"/>
              </a:rPr>
              <a:t>Bill Crawford, PhD</a:t>
            </a:r>
          </a:p>
        </p:txBody>
      </p:sp>
      <p:pic>
        <p:nvPicPr>
          <p:cNvPr id="8" name="Picture 7"/>
          <p:cNvPicPr>
            <a:picLocks noChangeAspect="1"/>
          </p:cNvPicPr>
          <p:nvPr/>
        </p:nvPicPr>
        <p:blipFill rotWithShape="1">
          <a:blip r:embed="rId2">
            <a:clrChange>
              <a:clrFrom>
                <a:srgbClr val="FFFFFF"/>
              </a:clrFrom>
              <a:clrTo>
                <a:srgbClr val="FFFFFF">
                  <a:alpha val="0"/>
                </a:srgbClr>
              </a:clrTo>
            </a:clrChange>
          </a:blip>
          <a:srcRect l="6845" t="10001" r="8743" b="19999"/>
          <a:stretch/>
        </p:blipFill>
        <p:spPr>
          <a:xfrm>
            <a:off x="1371600" y="228600"/>
            <a:ext cx="2718707" cy="1028700"/>
          </a:xfrm>
          <a:prstGeom prst="rect">
            <a:avLst/>
          </a:prstGeom>
        </p:spPr>
      </p:pic>
    </p:spTree>
    <p:extLst>
      <p:ext uri="{BB962C8B-B14F-4D97-AF65-F5344CB8AC3E}">
        <p14:creationId xmlns:p14="http://schemas.microsoft.com/office/powerpoint/2010/main" val="174683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85751"/>
            <a:ext cx="4630356" cy="574328"/>
          </a:xfrm>
        </p:spPr>
        <p:txBody>
          <a:bodyPr>
            <a:normAutofit/>
          </a:bodyPr>
          <a:lstStyle/>
          <a:p>
            <a:pPr algn="l"/>
            <a:r>
              <a:rPr lang="en-US" sz="2700" dirty="0"/>
              <a:t>A Little About Me…</a:t>
            </a:r>
          </a:p>
        </p:txBody>
      </p:sp>
      <p:sp>
        <p:nvSpPr>
          <p:cNvPr id="3" name="Content Placeholder 2"/>
          <p:cNvSpPr>
            <a:spLocks noGrp="1"/>
          </p:cNvSpPr>
          <p:nvPr>
            <p:ph idx="1"/>
          </p:nvPr>
        </p:nvSpPr>
        <p:spPr>
          <a:xfrm>
            <a:off x="1485901" y="971551"/>
            <a:ext cx="4743449" cy="3394472"/>
          </a:xfrm>
        </p:spPr>
        <p:txBody>
          <a:bodyPr>
            <a:noAutofit/>
          </a:bodyPr>
          <a:lstStyle/>
          <a:p>
            <a:r>
              <a:rPr lang="en-US" dirty="0"/>
              <a:t>Bill Crawford</a:t>
            </a:r>
          </a:p>
          <a:p>
            <a:pPr lvl="1"/>
            <a:r>
              <a:rPr lang="en-US" dirty="0"/>
              <a:t>PhD in Organizational Psychology</a:t>
            </a:r>
          </a:p>
          <a:p>
            <a:pPr lvl="1"/>
            <a:r>
              <a:rPr lang="en-US" dirty="0"/>
              <a:t>Masters in Management</a:t>
            </a:r>
          </a:p>
          <a:p>
            <a:pPr lvl="1"/>
            <a:r>
              <a:rPr lang="en-US" dirty="0"/>
              <a:t>Background in Ministry, Food Service, Retail, Radio, B2B Media, Consulting, and more</a:t>
            </a:r>
          </a:p>
          <a:p>
            <a:pPr lvl="1"/>
            <a:r>
              <a:rPr lang="en-US" dirty="0"/>
              <a:t>Adjunct Instructor – 25 Years</a:t>
            </a:r>
          </a:p>
          <a:p>
            <a:pPr lvl="1"/>
            <a:r>
              <a:rPr lang="en-US" dirty="0"/>
              <a:t>Full-Time Professor – 4 Years</a:t>
            </a:r>
          </a:p>
          <a:p>
            <a:pPr lvl="1"/>
            <a:r>
              <a:rPr lang="en-US" dirty="0"/>
              <a:t>ORU:</a:t>
            </a:r>
          </a:p>
          <a:p>
            <a:pPr lvl="2"/>
            <a:r>
              <a:rPr lang="en-US" sz="1800" dirty="0"/>
              <a:t>Teach Management &amp; Marketing</a:t>
            </a:r>
          </a:p>
          <a:p>
            <a:pPr lvl="2"/>
            <a:r>
              <a:rPr lang="en-US" sz="1800" dirty="0"/>
              <a:t>Chair, Graduate Business</a:t>
            </a:r>
          </a:p>
        </p:txBody>
      </p:sp>
      <p:pic>
        <p:nvPicPr>
          <p:cNvPr id="4" name="Picture 3"/>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34511" t="8889" r="35293" b="33333"/>
          <a:stretch/>
        </p:blipFill>
        <p:spPr>
          <a:xfrm>
            <a:off x="6078064" y="228601"/>
            <a:ext cx="1863043" cy="4613249"/>
          </a:xfrm>
          <a:prstGeom prst="rect">
            <a:avLst/>
          </a:prstGeom>
        </p:spPr>
      </p:pic>
    </p:spTree>
    <p:extLst>
      <p:ext uri="{BB962C8B-B14F-4D97-AF65-F5344CB8AC3E}">
        <p14:creationId xmlns:p14="http://schemas.microsoft.com/office/powerpoint/2010/main" val="76402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
                                          </p:val>
                                        </p:tav>
                                        <p:tav tm="100000">
                                          <p:val>
                                            <p:strVal val="#ppt_w"/>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Effect transition="in" filter="fade">
                                      <p:cBhvr>
                                        <p:cTn id="15" dur="2000"/>
                                        <p:tgtEl>
                                          <p:spTgt spid="4"/>
                                        </p:tgtEl>
                                      </p:cBhvr>
                                    </p:animEffect>
                                  </p:childTnLst>
                                </p:cTn>
                              </p:par>
                            </p:childTnLst>
                          </p:cTn>
                        </p:par>
                        <p:par>
                          <p:cTn id="16" fill="hold">
                            <p:stCondLst>
                              <p:cond delay="3500"/>
                            </p:stCondLst>
                            <p:childTnLst>
                              <p:par>
                                <p:cTn id="17" presetID="42" presetClass="entr" presetSubtype="0" fill="hold" grpId="0" nodeType="afterEffect">
                                  <p:stCondLst>
                                    <p:cond delay="5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grpId="0" nodeType="afterEffect">
                                  <p:stCondLst>
                                    <p:cond delay="5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6500"/>
                            </p:stCondLst>
                            <p:childTnLst>
                              <p:par>
                                <p:cTn id="29" presetID="42" presetClass="entr" presetSubtype="0" fill="hold" grpId="0" nodeType="afterEffect">
                                  <p:stCondLst>
                                    <p:cond delay="50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8000"/>
                            </p:stCondLst>
                            <p:childTnLst>
                              <p:par>
                                <p:cTn id="35" presetID="42" presetClass="entr" presetSubtype="0" fill="hold" grpId="0" nodeType="afterEffect">
                                  <p:stCondLst>
                                    <p:cond delay="50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9500"/>
                            </p:stCondLst>
                            <p:childTnLst>
                              <p:par>
                                <p:cTn id="41" presetID="42" presetClass="entr" presetSubtype="0" fill="hold" grpId="0" nodeType="afterEffect">
                                  <p:stCondLst>
                                    <p:cond delay="50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11000"/>
                            </p:stCondLst>
                            <p:childTnLst>
                              <p:par>
                                <p:cTn id="47" presetID="42" presetClass="entr" presetSubtype="0" fill="hold" grpId="0" nodeType="afterEffect">
                                  <p:stCondLst>
                                    <p:cond delay="50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12500"/>
                            </p:stCondLst>
                            <p:childTnLst>
                              <p:par>
                                <p:cTn id="53" presetID="42" presetClass="entr" presetSubtype="0" fill="hold" grpId="0" nodeType="afterEffect">
                                  <p:stCondLst>
                                    <p:cond delay="50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1000"/>
                                        <p:tgtEl>
                                          <p:spTgt spid="3">
                                            <p:txEl>
                                              <p:pRg st="7" end="7"/>
                                            </p:txEl>
                                          </p:spTgt>
                                        </p:tgtEl>
                                      </p:cBhvr>
                                    </p:animEffect>
                                    <p:anim calcmode="lin" valueType="num">
                                      <p:cBhvr>
                                        <p:cTn id="5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14000"/>
                            </p:stCondLst>
                            <p:childTnLst>
                              <p:par>
                                <p:cTn id="59" presetID="42" presetClass="entr" presetSubtype="0" fill="hold" grpId="0" nodeType="afterEffect">
                                  <p:stCondLst>
                                    <p:cond delay="50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Tools That I Use</a:t>
            </a:r>
          </a:p>
        </p:txBody>
      </p:sp>
      <p:sp>
        <p:nvSpPr>
          <p:cNvPr id="3" name="Content Placeholder 2"/>
          <p:cNvSpPr>
            <a:spLocks noGrp="1"/>
          </p:cNvSpPr>
          <p:nvPr>
            <p:ph idx="1"/>
          </p:nvPr>
        </p:nvSpPr>
        <p:spPr>
          <a:xfrm>
            <a:off x="1885950" y="1200151"/>
            <a:ext cx="5772150" cy="3394472"/>
          </a:xfrm>
        </p:spPr>
        <p:txBody>
          <a:bodyPr/>
          <a:lstStyle/>
          <a:p>
            <a:r>
              <a:rPr lang="en-US" dirty="0" err="1"/>
              <a:t>Kahoots</a:t>
            </a:r>
            <a:endParaRPr lang="en-US" dirty="0"/>
          </a:p>
          <a:p>
            <a:endParaRPr lang="en-US" dirty="0"/>
          </a:p>
          <a:p>
            <a:r>
              <a:rPr lang="en-US" dirty="0"/>
              <a:t>Zoom</a:t>
            </a:r>
          </a:p>
          <a:p>
            <a:endParaRPr lang="en-US" dirty="0"/>
          </a:p>
          <a:p>
            <a:r>
              <a:rPr lang="en-US" dirty="0"/>
              <a:t>Screen Mirroring</a:t>
            </a:r>
          </a:p>
        </p:txBody>
      </p:sp>
      <p:pic>
        <p:nvPicPr>
          <p:cNvPr id="5" name="Picture 4"/>
          <p:cNvPicPr>
            <a:picLocks noChangeAspect="1"/>
          </p:cNvPicPr>
          <p:nvPr/>
        </p:nvPicPr>
        <p:blipFill>
          <a:blip r:embed="rId2">
            <a:clrChange>
              <a:clrFrom>
                <a:srgbClr val="FEFEFE"/>
              </a:clrFrom>
              <a:clrTo>
                <a:srgbClr val="FEFEFE">
                  <a:alpha val="0"/>
                </a:srgbClr>
              </a:clrTo>
            </a:clrChange>
          </a:blip>
          <a:stretch>
            <a:fillRect/>
          </a:stretch>
        </p:blipFill>
        <p:spPr>
          <a:xfrm>
            <a:off x="4220308" y="1063229"/>
            <a:ext cx="3429000" cy="3429000"/>
          </a:xfrm>
          <a:prstGeom prst="rect">
            <a:avLst/>
          </a:prstGeom>
        </p:spPr>
      </p:pic>
    </p:spTree>
    <p:extLst>
      <p:ext uri="{BB962C8B-B14F-4D97-AF65-F5344CB8AC3E}">
        <p14:creationId xmlns:p14="http://schemas.microsoft.com/office/powerpoint/2010/main" val="391728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Kahoots</a:t>
            </a:r>
            <a:endParaRPr lang="en-US" dirty="0"/>
          </a:p>
        </p:txBody>
      </p:sp>
      <p:sp>
        <p:nvSpPr>
          <p:cNvPr id="3" name="Content Placeholder 2"/>
          <p:cNvSpPr>
            <a:spLocks noGrp="1"/>
          </p:cNvSpPr>
          <p:nvPr>
            <p:ph idx="1"/>
          </p:nvPr>
        </p:nvSpPr>
        <p:spPr>
          <a:xfrm>
            <a:off x="2857500" y="1149548"/>
            <a:ext cx="4857750" cy="3394472"/>
          </a:xfrm>
        </p:spPr>
        <p:txBody>
          <a:bodyPr>
            <a:normAutofit lnSpcReduction="10000"/>
          </a:bodyPr>
          <a:lstStyle/>
          <a:p>
            <a:r>
              <a:rPr lang="en-US" dirty="0"/>
              <a:t>Play on phones, tablets, or computers</a:t>
            </a:r>
          </a:p>
          <a:p>
            <a:endParaRPr lang="en-US" dirty="0"/>
          </a:p>
          <a:p>
            <a:r>
              <a:rPr lang="en-US" dirty="0"/>
              <a:t>Discussion Questions, Multiple Choice, True-False</a:t>
            </a:r>
          </a:p>
          <a:p>
            <a:pPr lvl="1"/>
            <a:r>
              <a:rPr lang="en-US" dirty="0"/>
              <a:t>Discussion – theory and application</a:t>
            </a:r>
          </a:p>
          <a:p>
            <a:pPr lvl="1"/>
            <a:r>
              <a:rPr lang="en-US" dirty="0"/>
              <a:t>M/C and T/F – reviewing concepts</a:t>
            </a:r>
          </a:p>
          <a:p>
            <a:pPr lvl="1"/>
            <a:endParaRPr lang="en-US" dirty="0"/>
          </a:p>
          <a:p>
            <a:r>
              <a:rPr lang="en-US" dirty="0"/>
              <a:t>Detailed Spreadsheet!</a:t>
            </a:r>
          </a:p>
        </p:txBody>
      </p:sp>
      <p:pic>
        <p:nvPicPr>
          <p:cNvPr id="4" name="Picture 3"/>
          <p:cNvPicPr>
            <a:picLocks noChangeAspect="1"/>
          </p:cNvPicPr>
          <p:nvPr/>
        </p:nvPicPr>
        <p:blipFill>
          <a:blip r:embed="rId2">
            <a:clrChange>
              <a:clrFrom>
                <a:srgbClr val="FDFDFD"/>
              </a:clrFrom>
              <a:clrTo>
                <a:srgbClr val="FDFDFD">
                  <a:alpha val="0"/>
                </a:srgbClr>
              </a:clrTo>
            </a:clrChange>
          </a:blip>
          <a:stretch>
            <a:fillRect/>
          </a:stretch>
        </p:blipFill>
        <p:spPr>
          <a:xfrm>
            <a:off x="1371600" y="2228850"/>
            <a:ext cx="1521619" cy="1235869"/>
          </a:xfrm>
          <a:prstGeom prst="rect">
            <a:avLst/>
          </a:prstGeom>
        </p:spPr>
      </p:pic>
    </p:spTree>
    <p:extLst>
      <p:ext uri="{BB962C8B-B14F-4D97-AF65-F5344CB8AC3E}">
        <p14:creationId xmlns:p14="http://schemas.microsoft.com/office/powerpoint/2010/main" val="291166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Play!</a:t>
            </a:r>
          </a:p>
        </p:txBody>
      </p:sp>
      <p:sp>
        <p:nvSpPr>
          <p:cNvPr id="4" name="Slide Number Placeholder 3"/>
          <p:cNvSpPr>
            <a:spLocks noGrp="1"/>
          </p:cNvSpPr>
          <p:nvPr>
            <p:ph type="sldNum" sz="quarter" idx="4294967295"/>
          </p:nvPr>
        </p:nvSpPr>
        <p:spPr/>
        <p:txBody>
          <a:bodyPr/>
          <a:lstStyle/>
          <a:p>
            <a:pPr defTabSz="685800" fontAlgn="base">
              <a:spcBef>
                <a:spcPct val="0"/>
              </a:spcBef>
              <a:spcAft>
                <a:spcPct val="0"/>
              </a:spcAft>
              <a:defRPr/>
            </a:pPr>
            <a:r>
              <a:rPr lang="en-US" altLang="en-US" sz="900">
                <a:solidFill>
                  <a:srgbClr val="7F7F7F"/>
                </a:solidFill>
                <a:latin typeface="Arial" panose="020B0604020202020204" pitchFamily="34" charset="0"/>
                <a:cs typeface="Arial" panose="020B0604020202020204" pitchFamily="34" charset="0"/>
              </a:rPr>
              <a:t>3-</a:t>
            </a:r>
            <a:fld id="{0ACBFB53-EDD7-4D79-9F55-2569CA184E89}" type="slidenum">
              <a:rPr lang="en-US" altLang="en-US" sz="900">
                <a:solidFill>
                  <a:srgbClr val="7F7F7F"/>
                </a:solidFill>
                <a:latin typeface="Arial" panose="020B0604020202020204" pitchFamily="34" charset="0"/>
                <a:cs typeface="Arial" panose="020B0604020202020204" pitchFamily="34" charset="0"/>
              </a:rPr>
              <a:pPr defTabSz="685800" fontAlgn="base">
                <a:spcBef>
                  <a:spcPct val="0"/>
                </a:spcBef>
                <a:spcAft>
                  <a:spcPct val="0"/>
                </a:spcAft>
                <a:defRPr/>
              </a:pPr>
              <a:t>15</a:t>
            </a:fld>
            <a:endParaRPr lang="en-US" altLang="en-US" sz="900">
              <a:solidFill>
                <a:srgbClr val="7F7F7F"/>
              </a:solidFill>
              <a:latin typeface="Arial" panose="020B0604020202020204" pitchFamily="34" charset="0"/>
              <a:cs typeface="Arial" panose="020B0604020202020204" pitchFamily="34" charset="0"/>
            </a:endParaRPr>
          </a:p>
        </p:txBody>
      </p:sp>
      <p:pic>
        <p:nvPicPr>
          <p:cNvPr id="5" name="Picture 4">
            <a:hlinkClick r:id="rId4"/>
          </p:cNvPr>
          <p:cNvPicPr>
            <a:picLocks noChangeAspect="1"/>
          </p:cNvPicPr>
          <p:nvPr/>
        </p:nvPicPr>
        <p:blipFill>
          <a:blip r:embed="rId5"/>
          <a:stretch>
            <a:fillRect/>
          </a:stretch>
        </p:blipFill>
        <p:spPr>
          <a:xfrm>
            <a:off x="1529350" y="1257300"/>
            <a:ext cx="6085301" cy="3422982"/>
          </a:xfrm>
          <a:prstGeom prst="rect">
            <a:avLst/>
          </a:prstGeom>
        </p:spPr>
      </p:pic>
    </p:spTree>
    <p:extLst>
      <p:ext uri="{BB962C8B-B14F-4D97-AF65-F5344CB8AC3E}">
        <p14:creationId xmlns:p14="http://schemas.microsoft.com/office/powerpoint/2010/main" val="400596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78824__primordiality__fanfare-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886200"/>
            <a:ext cx="6172200" cy="857250"/>
          </a:xfrm>
        </p:spPr>
        <p:txBody>
          <a:bodyPr/>
          <a:lstStyle/>
          <a:p>
            <a:r>
              <a:rPr lang="en-US" dirty="0"/>
              <a:t>Play up the Competition!</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2747276" y="171451"/>
            <a:ext cx="3649448" cy="3649448"/>
          </a:xfrm>
          <a:prstGeom prst="rect">
            <a:avLst/>
          </a:prstGeom>
        </p:spPr>
      </p:pic>
    </p:spTree>
    <p:extLst>
      <p:ext uri="{BB962C8B-B14F-4D97-AF65-F5344CB8AC3E}">
        <p14:creationId xmlns:p14="http://schemas.microsoft.com/office/powerpoint/2010/main" val="247924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fltVal val="0"/>
                                          </p:val>
                                        </p:tav>
                                        <p:tav tm="100000">
                                          <p:val>
                                            <p:strVal val="#ppt_w"/>
                                          </p:val>
                                        </p:tav>
                                      </p:tavLst>
                                    </p:anim>
                                    <p:anim calcmode="lin" valueType="num">
                                      <p:cBhvr>
                                        <p:cTn id="8" dur="3000" fill="hold"/>
                                        <p:tgtEl>
                                          <p:spTgt spid="6"/>
                                        </p:tgtEl>
                                        <p:attrNameLst>
                                          <p:attrName>ppt_h</p:attrName>
                                        </p:attrNameLst>
                                      </p:cBhvr>
                                      <p:tavLst>
                                        <p:tav tm="0">
                                          <p:val>
                                            <p:fltVal val="0"/>
                                          </p:val>
                                        </p:tav>
                                        <p:tav tm="100000">
                                          <p:val>
                                            <p:strVal val="#ppt_h"/>
                                          </p:val>
                                        </p:tav>
                                      </p:tavLst>
                                    </p:anim>
                                    <p:animEffect transition="in" filter="fade">
                                      <p:cBhvr>
                                        <p:cTn id="9" dur="3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202498__xtrsounder__small-crowd-cheering-and-clapping-at-party-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Afterwards…</a:t>
            </a:r>
          </a:p>
        </p:txBody>
      </p:sp>
      <p:pic>
        <p:nvPicPr>
          <p:cNvPr id="4" name="Content Placeholder 3"/>
          <p:cNvPicPr>
            <a:picLocks noGrp="1" noChangeAspect="1"/>
          </p:cNvPicPr>
          <p:nvPr>
            <p:ph idx="1"/>
          </p:nvPr>
        </p:nvPicPr>
        <p:blipFill>
          <a:blip r:embed="rId2"/>
          <a:stretch>
            <a:fillRect/>
          </a:stretch>
        </p:blipFill>
        <p:spPr>
          <a:xfrm>
            <a:off x="1485900" y="1063228"/>
            <a:ext cx="5976996" cy="3223022"/>
          </a:xfrm>
          <a:prstGeom prst="rect">
            <a:avLst/>
          </a:prstGeom>
        </p:spPr>
      </p:pic>
    </p:spTree>
    <p:extLst>
      <p:ext uri="{BB962C8B-B14F-4D97-AF65-F5344CB8AC3E}">
        <p14:creationId xmlns:p14="http://schemas.microsoft.com/office/powerpoint/2010/main" val="425134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&amp; Question Detail</a:t>
            </a:r>
          </a:p>
        </p:txBody>
      </p:sp>
      <p:pic>
        <p:nvPicPr>
          <p:cNvPr id="4" name="Picture 3"/>
          <p:cNvPicPr>
            <a:picLocks noChangeAspect="1"/>
          </p:cNvPicPr>
          <p:nvPr/>
        </p:nvPicPr>
        <p:blipFill>
          <a:blip r:embed="rId2"/>
          <a:stretch>
            <a:fillRect/>
          </a:stretch>
        </p:blipFill>
        <p:spPr>
          <a:xfrm>
            <a:off x="1914525" y="1063229"/>
            <a:ext cx="5314950" cy="3521562"/>
          </a:xfrm>
          <a:prstGeom prst="rect">
            <a:avLst/>
          </a:prstGeom>
        </p:spPr>
      </p:pic>
    </p:spTree>
    <p:extLst>
      <p:ext uri="{BB962C8B-B14F-4D97-AF65-F5344CB8AC3E}">
        <p14:creationId xmlns:p14="http://schemas.microsoft.com/office/powerpoint/2010/main" val="18482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Zoom</a:t>
            </a:r>
          </a:p>
        </p:txBody>
      </p:sp>
      <p:pic>
        <p:nvPicPr>
          <p:cNvPr id="4" name="Content Placeholder 3"/>
          <p:cNvPicPr>
            <a:picLocks noGrp="1" noChangeAspect="1"/>
          </p:cNvPicPr>
          <p:nvPr>
            <p:ph idx="1"/>
          </p:nvPr>
        </p:nvPicPr>
        <p:blipFill>
          <a:blip r:embed="rId2"/>
          <a:stretch>
            <a:fillRect/>
          </a:stretch>
        </p:blipFill>
        <p:spPr>
          <a:xfrm>
            <a:off x="1371600" y="874513"/>
            <a:ext cx="6441580" cy="3754637"/>
          </a:xfrm>
          <a:prstGeom prst="rect">
            <a:avLst/>
          </a:prstGeom>
        </p:spPr>
      </p:pic>
      <p:pic>
        <p:nvPicPr>
          <p:cNvPr id="5" name="Picture 76" descr="Slide5_circle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685800"/>
            <a:ext cx="176182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51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Abstract  </a:t>
            </a:r>
            <a:endParaRPr lang="en-US" dirty="0"/>
          </a:p>
        </p:txBody>
      </p:sp>
      <p:sp>
        <p:nvSpPr>
          <p:cNvPr id="5" name="Content Placeholder 4"/>
          <p:cNvSpPr>
            <a:spLocks noGrp="1"/>
          </p:cNvSpPr>
          <p:nvPr>
            <p:ph idx="1"/>
          </p:nvPr>
        </p:nvSpPr>
        <p:spPr>
          <a:xfrm>
            <a:off x="304800" y="1428750"/>
            <a:ext cx="8077200" cy="3394474"/>
          </a:xfrm>
        </p:spPr>
        <p:txBody>
          <a:bodyPr>
            <a:normAutofit/>
          </a:bodyPr>
          <a:lstStyle/>
          <a:p>
            <a:endParaRPr lang="en-US" dirty="0" smtClean="0"/>
          </a:p>
          <a:p>
            <a:pPr marL="0" indent="0">
              <a:buNone/>
            </a:pPr>
            <a:r>
              <a:rPr lang="en-US" dirty="0"/>
              <a:t>Learn what many leading universities are using to create smart spaces for the classroom of the future. This session will focus on case studies from other universities and colleges who are taking classroom and teaching technologies to the next level of engagement. This session will leverage most of the technologies already available at ORU.</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76825"/>
            <a:ext cx="2625799" cy="1885324"/>
          </a:xfrm>
          <a:prstGeom prst="rect">
            <a:avLst/>
          </a:prstGeom>
        </p:spPr>
      </p:pic>
    </p:spTree>
    <p:extLst>
      <p:ext uri="{BB962C8B-B14F-4D97-AF65-F5344CB8AC3E}">
        <p14:creationId xmlns:p14="http://schemas.microsoft.com/office/powerpoint/2010/main" val="2714113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Zoom</a:t>
            </a:r>
          </a:p>
        </p:txBody>
      </p:sp>
      <p:sp>
        <p:nvSpPr>
          <p:cNvPr id="3" name="Content Placeholder 2"/>
          <p:cNvSpPr>
            <a:spLocks noGrp="1"/>
          </p:cNvSpPr>
          <p:nvPr>
            <p:ph idx="1"/>
          </p:nvPr>
        </p:nvSpPr>
        <p:spPr>
          <a:xfrm>
            <a:off x="1828800" y="1200151"/>
            <a:ext cx="5314950" cy="3394472"/>
          </a:xfrm>
        </p:spPr>
        <p:txBody>
          <a:bodyPr/>
          <a:lstStyle/>
          <a:p>
            <a:r>
              <a:rPr lang="en-US" dirty="0"/>
              <a:t>Guest Speakers Coming Into the Classroom</a:t>
            </a:r>
          </a:p>
          <a:p>
            <a:endParaRPr lang="en-US" dirty="0"/>
          </a:p>
          <a:p>
            <a:endParaRPr lang="en-US" dirty="0"/>
          </a:p>
        </p:txBody>
      </p:sp>
      <p:pic>
        <p:nvPicPr>
          <p:cNvPr id="4" name="GMT20190326-142303_Joe-Dobrow_2736x1824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86150" y="1912144"/>
            <a:ext cx="4229100" cy="2819400"/>
          </a:xfrm>
          <a:prstGeom prst="rect">
            <a:avLst/>
          </a:prstGeom>
        </p:spPr>
      </p:pic>
    </p:spTree>
    <p:extLst>
      <p:ext uri="{BB962C8B-B14F-4D97-AF65-F5344CB8AC3E}">
        <p14:creationId xmlns:p14="http://schemas.microsoft.com/office/powerpoint/2010/main" val="3598296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Zoom</a:t>
            </a:r>
          </a:p>
        </p:txBody>
      </p:sp>
      <p:sp>
        <p:nvSpPr>
          <p:cNvPr id="3" name="Content Placeholder 2"/>
          <p:cNvSpPr>
            <a:spLocks noGrp="1"/>
          </p:cNvSpPr>
          <p:nvPr>
            <p:ph idx="1"/>
          </p:nvPr>
        </p:nvSpPr>
        <p:spPr>
          <a:xfrm>
            <a:off x="1828800" y="1200151"/>
            <a:ext cx="5314950" cy="3394472"/>
          </a:xfrm>
        </p:spPr>
        <p:txBody>
          <a:bodyPr/>
          <a:lstStyle/>
          <a:p>
            <a:r>
              <a:rPr lang="en-US" dirty="0"/>
              <a:t>Student Presentations Going Out</a:t>
            </a:r>
          </a:p>
          <a:p>
            <a:endParaRPr lang="en-US" dirty="0"/>
          </a:p>
        </p:txBody>
      </p:sp>
      <p:pic>
        <p:nvPicPr>
          <p:cNvPr id="4" name="GMT20191212-175916_Bill-Crawf_640x360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24043" y="1828800"/>
            <a:ext cx="5160434" cy="2902744"/>
          </a:xfrm>
          <a:prstGeom prst="rect">
            <a:avLst/>
          </a:prstGeom>
        </p:spPr>
      </p:pic>
    </p:spTree>
    <p:extLst>
      <p:ext uri="{BB962C8B-B14F-4D97-AF65-F5344CB8AC3E}">
        <p14:creationId xmlns:p14="http://schemas.microsoft.com/office/powerpoint/2010/main" val="1111499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Zoom</a:t>
            </a:r>
          </a:p>
        </p:txBody>
      </p:sp>
      <p:sp>
        <p:nvSpPr>
          <p:cNvPr id="3" name="Content Placeholder 2"/>
          <p:cNvSpPr>
            <a:spLocks noGrp="1"/>
          </p:cNvSpPr>
          <p:nvPr>
            <p:ph idx="1"/>
          </p:nvPr>
        </p:nvSpPr>
        <p:spPr>
          <a:xfrm>
            <a:off x="1828800" y="1200151"/>
            <a:ext cx="2743200" cy="3394472"/>
          </a:xfrm>
        </p:spPr>
        <p:txBody>
          <a:bodyPr>
            <a:normAutofit fontScale="92500" lnSpcReduction="10000"/>
          </a:bodyPr>
          <a:lstStyle/>
          <a:p>
            <a:r>
              <a:rPr lang="en-US" dirty="0"/>
              <a:t>Guest Speakers Coming Into the Classroom</a:t>
            </a:r>
          </a:p>
          <a:p>
            <a:endParaRPr lang="en-US" dirty="0"/>
          </a:p>
          <a:p>
            <a:endParaRPr lang="en-US" sz="1425" dirty="0"/>
          </a:p>
          <a:p>
            <a:r>
              <a:rPr lang="en-US" dirty="0"/>
              <a:t>Student Presentations Going Out</a:t>
            </a:r>
          </a:p>
          <a:p>
            <a:endParaRPr lang="en-US" dirty="0"/>
          </a:p>
          <a:p>
            <a:endParaRPr lang="en-US" sz="1425" dirty="0"/>
          </a:p>
          <a:p>
            <a:r>
              <a:rPr lang="en-US" dirty="0"/>
              <a:t>Ability to Record and Play Later</a:t>
            </a:r>
          </a:p>
        </p:txBody>
      </p:sp>
      <p:pic>
        <p:nvPicPr>
          <p:cNvPr id="4" name="Picture 3"/>
          <p:cNvPicPr>
            <a:picLocks noChangeAspect="1"/>
          </p:cNvPicPr>
          <p:nvPr/>
        </p:nvPicPr>
        <p:blipFill>
          <a:blip r:embed="rId2"/>
          <a:stretch>
            <a:fillRect/>
          </a:stretch>
        </p:blipFill>
        <p:spPr>
          <a:xfrm>
            <a:off x="4916425" y="1200150"/>
            <a:ext cx="1402373" cy="914400"/>
          </a:xfrm>
          <a:prstGeom prst="rect">
            <a:avLst/>
          </a:prstGeom>
        </p:spPr>
      </p:pic>
      <p:pic>
        <p:nvPicPr>
          <p:cNvPr id="5" name="Picture 4"/>
          <p:cNvPicPr>
            <a:picLocks noChangeAspect="1"/>
          </p:cNvPicPr>
          <p:nvPr/>
        </p:nvPicPr>
        <p:blipFill rotWithShape="1">
          <a:blip r:embed="rId3"/>
          <a:srcRect l="18608" r="16754" b="11373"/>
          <a:stretch/>
        </p:blipFill>
        <p:spPr>
          <a:xfrm>
            <a:off x="4916426" y="2514600"/>
            <a:ext cx="1475961" cy="1028700"/>
          </a:xfrm>
          <a:prstGeom prst="rect">
            <a:avLst/>
          </a:prstGeom>
        </p:spPr>
      </p:pic>
    </p:spTree>
    <p:extLst>
      <p:ext uri="{BB962C8B-B14F-4D97-AF65-F5344CB8AC3E}">
        <p14:creationId xmlns:p14="http://schemas.microsoft.com/office/powerpoint/2010/main" val="229930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 Mirroring Technology</a:t>
            </a:r>
          </a:p>
        </p:txBody>
      </p:sp>
      <p:sp>
        <p:nvSpPr>
          <p:cNvPr id="3" name="Content Placeholder 2"/>
          <p:cNvSpPr>
            <a:spLocks noGrp="1"/>
          </p:cNvSpPr>
          <p:nvPr>
            <p:ph idx="1"/>
          </p:nvPr>
        </p:nvSpPr>
        <p:spPr>
          <a:xfrm>
            <a:off x="1771650" y="1200151"/>
            <a:ext cx="5543550" cy="3394472"/>
          </a:xfrm>
        </p:spPr>
        <p:txBody>
          <a:bodyPr/>
          <a:lstStyle/>
          <a:p>
            <a:pPr marL="0" indent="0">
              <a:buNone/>
            </a:pPr>
            <a:r>
              <a:rPr lang="en-US" dirty="0"/>
              <a:t>Allows students (and faculty!) to mirror their screen from where they are sitting!</a:t>
            </a:r>
          </a:p>
        </p:txBody>
      </p:sp>
    </p:spTree>
    <p:extLst>
      <p:ext uri="{BB962C8B-B14F-4D97-AF65-F5344CB8AC3E}">
        <p14:creationId xmlns:p14="http://schemas.microsoft.com/office/powerpoint/2010/main" val="2938790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2277" y="514350"/>
            <a:ext cx="2387270" cy="857250"/>
          </a:xfrm>
        </p:spPr>
        <p:txBody>
          <a:bodyPr>
            <a:normAutofit fontScale="90000"/>
          </a:bodyPr>
          <a:lstStyle/>
          <a:p>
            <a:r>
              <a:rPr lang="en-US" dirty="0"/>
              <a:t>Undergrad or Principles Courses</a:t>
            </a:r>
          </a:p>
        </p:txBody>
      </p:sp>
      <p:sp>
        <p:nvSpPr>
          <p:cNvPr id="3" name="Content Placeholder 2"/>
          <p:cNvSpPr>
            <a:spLocks noGrp="1"/>
          </p:cNvSpPr>
          <p:nvPr>
            <p:ph idx="1"/>
          </p:nvPr>
        </p:nvSpPr>
        <p:spPr>
          <a:xfrm>
            <a:off x="1485900" y="1943101"/>
            <a:ext cx="2413646" cy="2651522"/>
          </a:xfrm>
        </p:spPr>
        <p:txBody>
          <a:bodyPr>
            <a:normAutofit lnSpcReduction="10000"/>
          </a:bodyPr>
          <a:lstStyle/>
          <a:p>
            <a:r>
              <a:rPr lang="en-US" dirty="0"/>
              <a:t>Saves Time = More Presentations!</a:t>
            </a:r>
          </a:p>
          <a:p>
            <a:endParaRPr lang="en-US" dirty="0"/>
          </a:p>
          <a:p>
            <a:r>
              <a:rPr lang="en-US" dirty="0"/>
              <a:t>First steps into addressing a classroom</a:t>
            </a:r>
          </a:p>
        </p:txBody>
      </p:sp>
      <p:pic>
        <p:nvPicPr>
          <p:cNvPr id="4" name="Picture 3"/>
          <p:cNvPicPr>
            <a:picLocks noChangeAspect="1"/>
          </p:cNvPicPr>
          <p:nvPr/>
        </p:nvPicPr>
        <p:blipFill>
          <a:blip r:embed="rId2"/>
          <a:stretch>
            <a:fillRect/>
          </a:stretch>
        </p:blipFill>
        <p:spPr>
          <a:xfrm>
            <a:off x="4229100" y="285750"/>
            <a:ext cx="3073070" cy="4099275"/>
          </a:xfrm>
          <a:prstGeom prst="rect">
            <a:avLst/>
          </a:prstGeom>
        </p:spPr>
      </p:pic>
    </p:spTree>
    <p:extLst>
      <p:ext uri="{BB962C8B-B14F-4D97-AF65-F5344CB8AC3E}">
        <p14:creationId xmlns:p14="http://schemas.microsoft.com/office/powerpoint/2010/main" val="257152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5555" b="28889"/>
          <a:stretch/>
        </p:blipFill>
        <p:spPr>
          <a:xfrm>
            <a:off x="1371600" y="738187"/>
            <a:ext cx="4400550" cy="1833563"/>
          </a:xfrm>
          <a:prstGeom prst="rect">
            <a:avLst/>
          </a:prstGeom>
        </p:spPr>
      </p:pic>
      <p:sp>
        <p:nvSpPr>
          <p:cNvPr id="2" name="Title 1"/>
          <p:cNvSpPr>
            <a:spLocks noGrp="1"/>
          </p:cNvSpPr>
          <p:nvPr>
            <p:ph type="title"/>
          </p:nvPr>
        </p:nvSpPr>
        <p:spPr>
          <a:xfrm>
            <a:off x="1485900" y="114300"/>
            <a:ext cx="6172200" cy="685800"/>
          </a:xfrm>
        </p:spPr>
        <p:txBody>
          <a:bodyPr/>
          <a:lstStyle/>
          <a:p>
            <a:r>
              <a:rPr lang="en-US" dirty="0"/>
              <a:t>Grad or Upper Division Classes</a:t>
            </a:r>
          </a:p>
        </p:txBody>
      </p:sp>
      <p:sp>
        <p:nvSpPr>
          <p:cNvPr id="5" name="Content Placeholder 4"/>
          <p:cNvSpPr>
            <a:spLocks noGrp="1"/>
          </p:cNvSpPr>
          <p:nvPr>
            <p:ph idx="1"/>
          </p:nvPr>
        </p:nvSpPr>
        <p:spPr>
          <a:xfrm>
            <a:off x="1714500" y="2914651"/>
            <a:ext cx="2571750" cy="994172"/>
          </a:xfrm>
        </p:spPr>
        <p:txBody>
          <a:bodyPr>
            <a:normAutofit lnSpcReduction="10000"/>
          </a:bodyPr>
          <a:lstStyle/>
          <a:p>
            <a:pPr marL="0" indent="0">
              <a:buNone/>
            </a:pPr>
            <a:r>
              <a:rPr lang="en-US" dirty="0"/>
              <a:t>Discussions instead of  Presentations</a:t>
            </a:r>
          </a:p>
        </p:txBody>
      </p:sp>
      <p:pic>
        <p:nvPicPr>
          <p:cNvPr id="7" name="Picture 6"/>
          <p:cNvPicPr>
            <a:picLocks noChangeAspect="1"/>
          </p:cNvPicPr>
          <p:nvPr/>
        </p:nvPicPr>
        <p:blipFill>
          <a:blip r:embed="rId3"/>
          <a:stretch>
            <a:fillRect/>
          </a:stretch>
        </p:blipFill>
        <p:spPr>
          <a:xfrm>
            <a:off x="4800600" y="2571751"/>
            <a:ext cx="2974925" cy="2230187"/>
          </a:xfrm>
          <a:prstGeom prst="rect">
            <a:avLst/>
          </a:prstGeom>
        </p:spPr>
      </p:pic>
    </p:spTree>
    <p:extLst>
      <p:ext uri="{BB962C8B-B14F-4D97-AF65-F5344CB8AC3E}">
        <p14:creationId xmlns:p14="http://schemas.microsoft.com/office/powerpoint/2010/main" val="7695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2000" fill="hold"/>
                                        <p:tgtEl>
                                          <p:spTgt spid="7"/>
                                        </p:tgtEl>
                                        <p:attrNameLst>
                                          <p:attrName>ppt_w</p:attrName>
                                        </p:attrNameLst>
                                      </p:cBhvr>
                                      <p:tavLst>
                                        <p:tav tm="0">
                                          <p:val>
                                            <p:fltVal val="0"/>
                                          </p:val>
                                        </p:tav>
                                        <p:tav tm="100000">
                                          <p:val>
                                            <p:strVal val="#ppt_w"/>
                                          </p:val>
                                        </p:tav>
                                      </p:tavLst>
                                    </p:anim>
                                    <p:anim calcmode="lin" valueType="num">
                                      <p:cBhvr>
                                        <p:cTn id="15" dur="2000" fill="hold"/>
                                        <p:tgtEl>
                                          <p:spTgt spid="7"/>
                                        </p:tgtEl>
                                        <p:attrNameLst>
                                          <p:attrName>ppt_h</p:attrName>
                                        </p:attrNameLst>
                                      </p:cBhvr>
                                      <p:tavLst>
                                        <p:tav tm="0">
                                          <p:val>
                                            <p:fltVal val="0"/>
                                          </p:val>
                                        </p:tav>
                                        <p:tav tm="100000">
                                          <p:val>
                                            <p:strVal val="#ppt_h"/>
                                          </p:val>
                                        </p:tav>
                                      </p:tavLst>
                                    </p:anim>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Takeaways</a:t>
            </a:r>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2428875" y="1507331"/>
            <a:ext cx="4286250" cy="2128838"/>
          </a:xfrm>
          <a:prstGeom prst="rect">
            <a:avLst/>
          </a:prstGeom>
        </p:spPr>
      </p:pic>
    </p:spTree>
    <p:extLst>
      <p:ext uri="{BB962C8B-B14F-4D97-AF65-F5344CB8AC3E}">
        <p14:creationId xmlns:p14="http://schemas.microsoft.com/office/powerpoint/2010/main" val="3369376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afterEffect">
                                  <p:stCondLst>
                                    <p:cond delay="200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idx="1"/>
          </p:nvPr>
        </p:nvSpPr>
        <p:spPr>
          <a:xfrm>
            <a:off x="1486864" y="1142465"/>
            <a:ext cx="6169670" cy="3429201"/>
          </a:xfrm>
        </p:spPr>
        <p:txBody>
          <a:bodyPr vert="horz" lIns="66648" tIns="38084" rIns="66648" bIns="38084" rtlCol="0">
            <a:normAutofit/>
          </a:bodyPr>
          <a:lstStyle/>
          <a:p>
            <a:pPr eaLnBrk="1" hangingPunct="1">
              <a:defRPr/>
            </a:pPr>
            <a:endParaRPr lang="en-US" altLang="en-US"/>
          </a:p>
        </p:txBody>
      </p:sp>
      <p:pic>
        <p:nvPicPr>
          <p:cNvPr id="38915"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2044" y="109065"/>
            <a:ext cx="6179311" cy="92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3" descr="question-mark.jpg"/>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1257300" y="109066"/>
            <a:ext cx="6572250" cy="47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86022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7550" y="210365"/>
            <a:ext cx="4602538" cy="914400"/>
          </a:xfrm>
        </p:spPr>
        <p:txBody>
          <a:bodyPr>
            <a:normAutofit/>
          </a:bodyPr>
          <a:lstStyle/>
          <a:p>
            <a:r>
              <a:rPr lang="en-US" dirty="0"/>
              <a:t>Let’s Visit Later!</a:t>
            </a:r>
          </a:p>
        </p:txBody>
      </p:sp>
      <p:sp>
        <p:nvSpPr>
          <p:cNvPr id="3" name="Content Placeholder 2"/>
          <p:cNvSpPr>
            <a:spLocks noGrp="1"/>
          </p:cNvSpPr>
          <p:nvPr>
            <p:ph idx="1"/>
          </p:nvPr>
        </p:nvSpPr>
        <p:spPr>
          <a:xfrm>
            <a:off x="3886200" y="1419319"/>
            <a:ext cx="3899607" cy="2400926"/>
          </a:xfrm>
        </p:spPr>
        <p:txBody>
          <a:bodyPr>
            <a:noAutofit/>
          </a:bodyPr>
          <a:lstStyle/>
          <a:p>
            <a:r>
              <a:rPr lang="en-US" dirty="0"/>
              <a:t>Over Lunch</a:t>
            </a:r>
            <a:endParaRPr lang="en-US" dirty="0">
              <a:hlinkClick r:id="rId2"/>
            </a:endParaRPr>
          </a:p>
          <a:p>
            <a:endParaRPr lang="en-US" dirty="0">
              <a:hlinkClick r:id="rId2"/>
            </a:endParaRPr>
          </a:p>
          <a:p>
            <a:r>
              <a:rPr lang="en-US" dirty="0">
                <a:hlinkClick r:id="rId2"/>
              </a:rPr>
              <a:t>billcrawford@oru.edu</a:t>
            </a:r>
            <a:r>
              <a:rPr lang="en-US" dirty="0"/>
              <a:t> </a:t>
            </a:r>
          </a:p>
          <a:p>
            <a:endParaRPr lang="en-US" dirty="0"/>
          </a:p>
          <a:p>
            <a:r>
              <a:rPr lang="en-US" dirty="0"/>
              <a:t>Ext 6884</a:t>
            </a:r>
          </a:p>
          <a:p>
            <a:endParaRPr lang="en-US"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14451" y="210365"/>
            <a:ext cx="2227118" cy="4572000"/>
          </a:xfrm>
          <a:prstGeom prst="rect">
            <a:avLst/>
          </a:prstGeom>
        </p:spPr>
      </p:pic>
    </p:spTree>
    <p:extLst>
      <p:ext uri="{BB962C8B-B14F-4D97-AF65-F5344CB8AC3E}">
        <p14:creationId xmlns:p14="http://schemas.microsoft.com/office/powerpoint/2010/main" val="805362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drap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100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07440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a:t>
            </a:r>
            <a:endParaRPr lang="en-US" dirty="0"/>
          </a:p>
        </p:txBody>
      </p:sp>
      <p:sp>
        <p:nvSpPr>
          <p:cNvPr id="3" name="Footer Placeholder 2"/>
          <p:cNvSpPr>
            <a:spLocks noGrp="1"/>
          </p:cNvSpPr>
          <p:nvPr>
            <p:ph type="ftr" sz="quarter" idx="10"/>
          </p:nvPr>
        </p:nvSpPr>
        <p:spPr/>
        <p:txBody>
          <a:bodyPr/>
          <a:lstStyle/>
          <a:p>
            <a:r>
              <a:rPr lang="en-US" smtClean="0"/>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3</a:t>
            </a:fld>
            <a:endParaRPr lang="en-US" dirty="0"/>
          </a:p>
        </p:txBody>
      </p:sp>
      <p:sp>
        <p:nvSpPr>
          <p:cNvPr id="5" name="Content Placeholder 4"/>
          <p:cNvSpPr>
            <a:spLocks noGrp="1"/>
          </p:cNvSpPr>
          <p:nvPr>
            <p:ph idx="1"/>
          </p:nvPr>
        </p:nvSpPr>
        <p:spPr>
          <a:xfrm>
            <a:off x="500686" y="1020641"/>
            <a:ext cx="8305800" cy="3394474"/>
          </a:xfrm>
        </p:spPr>
        <p:txBody>
          <a:bodyPr>
            <a:normAutofit/>
          </a:bodyPr>
          <a:lstStyle/>
          <a:p>
            <a:r>
              <a:rPr lang="en-US" dirty="0" smtClean="0"/>
              <a:t>Introductions</a:t>
            </a:r>
          </a:p>
          <a:p>
            <a:r>
              <a:rPr lang="en-US" dirty="0" smtClean="0"/>
              <a:t>Dr. Bill Crawford – Teaching and innovation that works</a:t>
            </a:r>
          </a:p>
          <a:p>
            <a:r>
              <a:rPr lang="en-US" dirty="0" smtClean="0"/>
              <a:t>Mike Mathews, what futuristic ideas are other using</a:t>
            </a:r>
          </a:p>
          <a:p>
            <a:r>
              <a:rPr lang="en-US" dirty="0" smtClean="0"/>
              <a:t>What futuristic ideas are truly about the student</a:t>
            </a:r>
          </a:p>
          <a:p>
            <a:r>
              <a:rPr lang="en-US" dirty="0" smtClean="0"/>
              <a:t>What other colleges and universities are successfully using</a:t>
            </a:r>
          </a:p>
          <a:p>
            <a:r>
              <a:rPr lang="en-US" dirty="0" smtClean="0"/>
              <a:t>Looking at the integrated university </a:t>
            </a:r>
          </a:p>
          <a:p>
            <a:r>
              <a:rPr lang="en-US" dirty="0" smtClean="0"/>
              <a:t>Open discussion </a:t>
            </a:r>
          </a:p>
          <a:p>
            <a:r>
              <a:rPr lang="en-US" dirty="0" smtClean="0"/>
              <a:t>Questions and answers </a:t>
            </a:r>
          </a:p>
        </p:txBody>
      </p:sp>
    </p:spTree>
    <p:extLst>
      <p:ext uri="{BB962C8B-B14F-4D97-AF65-F5344CB8AC3E}">
        <p14:creationId xmlns:p14="http://schemas.microsoft.com/office/powerpoint/2010/main" val="3296483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Zoomtopia Award</a:t>
            </a:r>
            <a:endParaRPr lang="en-US" dirty="0"/>
          </a:p>
        </p:txBody>
      </p:sp>
      <p:pic>
        <p:nvPicPr>
          <p:cNvPr id="7" name="Content Placeholder 6">
            <a:hlinkClick r:id="rId2"/>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95400" y="1200150"/>
            <a:ext cx="6033911" cy="3394075"/>
          </a:xfrm>
        </p:spPr>
      </p:pic>
      <p:sp>
        <p:nvSpPr>
          <p:cNvPr id="6" name="Text Placeholder 5"/>
          <p:cNvSpPr>
            <a:spLocks noGrp="1"/>
          </p:cNvSpPr>
          <p:nvPr>
            <p:ph type="body" sz="quarter" idx="13"/>
          </p:nvPr>
        </p:nvSpPr>
        <p:spPr/>
        <p:txBody>
          <a:bodyPr>
            <a:normAutofit fontScale="85000" lnSpcReduction="20000"/>
          </a:bodyPr>
          <a:lstStyle/>
          <a:p>
            <a:r>
              <a:rPr lang="en-US" dirty="0" smtClean="0"/>
              <a:t>University of Otago</a:t>
            </a:r>
            <a:endParaRPr lang="en-US" dirty="0"/>
          </a:p>
        </p:txBody>
      </p:sp>
    </p:spTree>
    <p:extLst>
      <p:ext uri="{BB962C8B-B14F-4D97-AF65-F5344CB8AC3E}">
        <p14:creationId xmlns:p14="http://schemas.microsoft.com/office/powerpoint/2010/main" val="711010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Own Zoom Award </a:t>
            </a:r>
            <a:endParaRPr lang="en-US" dirty="0"/>
          </a:p>
        </p:txBody>
      </p:sp>
      <p:sp>
        <p:nvSpPr>
          <p:cNvPr id="3" name="Footer Placeholder 2"/>
          <p:cNvSpPr>
            <a:spLocks noGrp="1"/>
          </p:cNvSpPr>
          <p:nvPr>
            <p:ph type="ftr" sz="quarter" idx="10"/>
          </p:nvPr>
        </p:nvSpPr>
        <p:spPr/>
        <p:txBody>
          <a:bodyPr/>
          <a:lstStyle/>
          <a:p>
            <a:r>
              <a:rPr lang="en-US" smtClean="0"/>
              <a:t>Copyright 2009</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31</a:t>
            </a:fld>
            <a:endParaRPr lang="en-US" dirty="0"/>
          </a:p>
        </p:txBody>
      </p:sp>
      <p:sp>
        <p:nvSpPr>
          <p:cNvPr id="5" name="Content Placeholder 4"/>
          <p:cNvSpPr>
            <a:spLocks noGrp="1"/>
          </p:cNvSpPr>
          <p:nvPr>
            <p:ph idx="1"/>
          </p:nvPr>
        </p:nvSpPr>
        <p:spPr/>
        <p:txBody>
          <a:bodyPr>
            <a:normAutofit fontScale="55000" lnSpcReduction="20000"/>
          </a:bodyPr>
          <a:lstStyle/>
          <a:p>
            <a:r>
              <a:rPr lang="en-US" dirty="0"/>
              <a:t>Dr. Jeff Voth had an interview with CS Lewis's stepson, </a:t>
            </a:r>
            <a:r>
              <a:rPr lang="en-US" u="sng" dirty="0">
                <a:hlinkClick r:id="rId2"/>
              </a:rPr>
              <a:t>Douglas Gresham</a:t>
            </a:r>
            <a:r>
              <a:rPr lang="en-US" dirty="0"/>
              <a:t>. Douglas is a resident of the country of Malta. Malta is the island country where the apostle Paul was shipwrecked and is now 98% Christian. It is also the </a:t>
            </a:r>
            <a:r>
              <a:rPr lang="en-US" u="sng" dirty="0">
                <a:hlinkClick r:id="rId3"/>
              </a:rPr>
              <a:t>first Blockchain (classified) country</a:t>
            </a:r>
            <a:r>
              <a:rPr lang="en-US" dirty="0"/>
              <a:t> in the world</a:t>
            </a:r>
            <a:r>
              <a:rPr lang="en-US" dirty="0" smtClean="0"/>
              <a:t>. </a:t>
            </a:r>
            <a:r>
              <a:rPr lang="en-US" dirty="0" smtClean="0">
                <a:hlinkClick r:id="rId4"/>
              </a:rPr>
              <a:t>Video Link</a:t>
            </a:r>
            <a:r>
              <a:rPr lang="en-US" dirty="0" smtClean="0"/>
              <a:t>.</a:t>
            </a:r>
            <a:endParaRPr lang="en-US" dirty="0"/>
          </a:p>
          <a:p>
            <a:pPr marL="0" indent="0">
              <a:buNone/>
            </a:pPr>
            <a:endParaRPr lang="en-US" dirty="0"/>
          </a:p>
          <a:p>
            <a:r>
              <a:rPr lang="en-US" dirty="0"/>
              <a:t>Mr. Gresham easily and comfortably reached into Oral Roberts University on Tuesday from his residence in the country of Malta. Below is the recording of that interview. Please note the great quality of the video and natural manner in which this interview was done. We are also pleased to issue him a certificate of participation for his interview that will be placed on his own secure and personalized Blockchain. Douglas Gresham, who has been befriended by Dr. Voth has a multi-year contract with Netflix to produce the Chronicle of Narnia Series.</a:t>
            </a:r>
          </a:p>
          <a:p>
            <a:endParaRPr lang="en-US" dirty="0"/>
          </a:p>
        </p:txBody>
      </p:sp>
      <p:sp>
        <p:nvSpPr>
          <p:cNvPr id="6" name="Text Placeholder 5"/>
          <p:cNvSpPr>
            <a:spLocks noGrp="1"/>
          </p:cNvSpPr>
          <p:nvPr>
            <p:ph type="body" sz="quarter" idx="13"/>
          </p:nvPr>
        </p:nvSpPr>
        <p:spPr/>
        <p:txBody>
          <a:bodyPr>
            <a:normAutofit fontScale="85000" lnSpcReduction="20000"/>
          </a:bodyPr>
          <a:lstStyle/>
          <a:p>
            <a:r>
              <a:rPr lang="en-US" dirty="0" smtClean="0"/>
              <a:t>Dr. Jeff Voth </a:t>
            </a:r>
            <a:endParaRPr lang="en-US" dirty="0"/>
          </a:p>
        </p:txBody>
      </p:sp>
    </p:spTree>
    <p:extLst>
      <p:ext uri="{BB962C8B-B14F-4D97-AF65-F5344CB8AC3E}">
        <p14:creationId xmlns:p14="http://schemas.microsoft.com/office/powerpoint/2010/main" val="19496879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2307431" y="1"/>
            <a:ext cx="5191125" cy="5142310"/>
          </a:xfrm>
          <a:prstGeom prst="rect">
            <a:avLst/>
          </a:prstGeom>
          <a:solidFill>
            <a:srgbClr val="FFFFFF">
              <a:alpha val="43137"/>
            </a:srgbClr>
          </a:solidFill>
          <a:ln>
            <a:noFill/>
          </a:ln>
          <a:effectLst>
            <a:outerShdw blurRad="40000" dist="23000" dir="5400000" rotWithShape="0">
              <a:srgbClr val="000000">
                <a:alpha val="34999"/>
              </a:srgbClr>
            </a:outerShdw>
          </a:effectLst>
          <a:extLst>
            <a:ext uri="{91240B29-F687-4f45-9708-019B960494DF}"/>
          </a:extLst>
        </p:spPr>
        <p:txBody>
          <a:bodyPr anchor="ctr"/>
          <a:lstStyle/>
          <a:p>
            <a:pPr algn="ctr">
              <a:defRPr/>
            </a:pPr>
            <a:endParaRPr lang="en-US" sz="1350">
              <a:solidFill>
                <a:schemeClr val="lt1"/>
              </a:solidFill>
            </a:endParaRPr>
          </a:p>
        </p:txBody>
      </p:sp>
      <p:sp>
        <p:nvSpPr>
          <p:cNvPr id="16" name="Rectangle 15"/>
          <p:cNvSpPr>
            <a:spLocks noChangeArrowheads="1"/>
          </p:cNvSpPr>
          <p:nvPr/>
        </p:nvSpPr>
        <p:spPr bwMode="auto">
          <a:xfrm>
            <a:off x="-18812" y="-2381"/>
            <a:ext cx="9141023" cy="5144691"/>
          </a:xfrm>
          <a:prstGeom prst="rect">
            <a:avLst/>
          </a:prstGeom>
          <a:solidFill>
            <a:srgbClr val="161E38"/>
          </a:solidFill>
          <a:ln>
            <a:noFill/>
          </a:ln>
          <a:effectLst>
            <a:outerShdw blurRad="40000" dist="23000" dir="5400000" rotWithShape="0">
              <a:srgbClr val="000000">
                <a:alpha val="34999"/>
              </a:srgbClr>
            </a:outerShdw>
          </a:effectLst>
          <a:extLst>
            <a:ext uri="{91240B29-F687-4f45-9708-019B960494DF}"/>
          </a:extLst>
        </p:spPr>
        <p:txBody>
          <a:bodyPr anchor="ctr"/>
          <a:lstStyle/>
          <a:p>
            <a:pPr algn="ctr">
              <a:defRPr/>
            </a:pPr>
            <a:endParaRPr lang="en-US" sz="1350" dirty="0">
              <a:solidFill>
                <a:schemeClr val="lt1"/>
              </a:solidFill>
            </a:endParaRPr>
          </a:p>
        </p:txBody>
      </p:sp>
      <p:pic>
        <p:nvPicPr>
          <p:cNvPr id="17412" name="Picture 9" descr="ORU Logo-whit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875" y="4649391"/>
            <a:ext cx="1010840" cy="35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
          <p:cNvSpPr txBox="1">
            <a:spLocks noChangeArrowheads="1"/>
          </p:cNvSpPr>
          <p:nvPr/>
        </p:nvSpPr>
        <p:spPr bwMode="auto">
          <a:xfrm>
            <a:off x="152401" y="214551"/>
            <a:ext cx="8763000"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4950" i="1" dirty="0" smtClean="0">
                <a:solidFill>
                  <a:srgbClr val="B9A264"/>
                </a:solidFill>
              </a:rPr>
              <a:t>Immersive and Spatial  </a:t>
            </a:r>
            <a:r>
              <a:rPr lang="en-US" altLang="en-US" sz="4950" i="1" dirty="0" smtClean="0">
                <a:solidFill>
                  <a:srgbClr val="B9A264"/>
                </a:solidFill>
              </a:rPr>
              <a:t>Learning</a:t>
            </a:r>
            <a:endParaRPr lang="en-US" altLang="en-US" sz="4950" i="1" dirty="0">
              <a:solidFill>
                <a:srgbClr val="B9A264"/>
              </a:solidFill>
            </a:endParaRPr>
          </a:p>
        </p:txBody>
      </p:sp>
      <p:sp>
        <p:nvSpPr>
          <p:cNvPr id="9" name="Content Placeholder 2"/>
          <p:cNvSpPr txBox="1">
            <a:spLocks/>
          </p:cNvSpPr>
          <p:nvPr/>
        </p:nvSpPr>
        <p:spPr>
          <a:xfrm>
            <a:off x="3696058" y="1339141"/>
            <a:ext cx="5722678" cy="447491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Open Sans Light" panose="020B0306030504020204" pitchFamily="34"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Open Sans Light" panose="020B0306030504020204" pitchFamily="34" charset="0"/>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Open Sans Light" panose="020B0306030504020204" pitchFamily="34" charset="0"/>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Open Sans Light" panose="020B0306030504020204" pitchFamily="34" charset="0"/>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Open Sans Light" panose="020B0306030504020204" pitchFamily="34"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20000"/>
              </a:lnSpc>
              <a:spcBef>
                <a:spcPts val="0"/>
              </a:spcBef>
            </a:pPr>
            <a:r>
              <a:rPr lang="en-US" sz="2550" dirty="0" smtClean="0">
                <a:solidFill>
                  <a:schemeClr val="bg1"/>
                </a:solidFill>
              </a:rPr>
              <a:t>Immersive </a:t>
            </a:r>
            <a:r>
              <a:rPr lang="en-US" sz="2550" dirty="0">
                <a:solidFill>
                  <a:schemeClr val="bg1"/>
                </a:solidFill>
              </a:rPr>
              <a:t>learning is the process of </a:t>
            </a:r>
            <a:endParaRPr lang="en-US" sz="2550" dirty="0" smtClean="0">
              <a:solidFill>
                <a:schemeClr val="bg1"/>
              </a:solidFill>
            </a:endParaRPr>
          </a:p>
          <a:p>
            <a:pPr algn="l">
              <a:lnSpc>
                <a:spcPct val="120000"/>
              </a:lnSpc>
              <a:spcBef>
                <a:spcPts val="0"/>
              </a:spcBef>
            </a:pPr>
            <a:r>
              <a:rPr lang="en-US" sz="2550" dirty="0" smtClean="0">
                <a:solidFill>
                  <a:schemeClr val="bg1"/>
                </a:solidFill>
              </a:rPr>
              <a:t>learning with </a:t>
            </a:r>
            <a:r>
              <a:rPr lang="en-US" sz="2550" dirty="0">
                <a:solidFill>
                  <a:schemeClr val="bg1"/>
                </a:solidFill>
              </a:rPr>
              <a:t>the usage of a </a:t>
            </a:r>
            <a:r>
              <a:rPr lang="en-US" sz="2550" dirty="0" smtClean="0">
                <a:solidFill>
                  <a:schemeClr val="bg1"/>
                </a:solidFill>
              </a:rPr>
              <a:t>simulated, </a:t>
            </a:r>
          </a:p>
          <a:p>
            <a:pPr algn="l">
              <a:lnSpc>
                <a:spcPct val="120000"/>
              </a:lnSpc>
              <a:spcBef>
                <a:spcPts val="0"/>
              </a:spcBef>
            </a:pPr>
            <a:r>
              <a:rPr lang="en-US" sz="2550" dirty="0" smtClean="0">
                <a:solidFill>
                  <a:schemeClr val="bg1"/>
                </a:solidFill>
              </a:rPr>
              <a:t>artificial, AVR </a:t>
            </a:r>
            <a:r>
              <a:rPr lang="en-US" sz="2550" dirty="0">
                <a:solidFill>
                  <a:schemeClr val="bg1"/>
                </a:solidFill>
              </a:rPr>
              <a:t>environment. The </a:t>
            </a:r>
            <a:endParaRPr lang="en-US" sz="2550" dirty="0" smtClean="0">
              <a:solidFill>
                <a:schemeClr val="bg1"/>
              </a:solidFill>
            </a:endParaRPr>
          </a:p>
          <a:p>
            <a:pPr algn="l">
              <a:lnSpc>
                <a:spcPct val="120000"/>
              </a:lnSpc>
              <a:spcBef>
                <a:spcPts val="0"/>
              </a:spcBef>
            </a:pPr>
            <a:r>
              <a:rPr lang="en-US" sz="2550" dirty="0" smtClean="0">
                <a:solidFill>
                  <a:schemeClr val="bg1"/>
                </a:solidFill>
              </a:rPr>
              <a:t>environment </a:t>
            </a:r>
            <a:r>
              <a:rPr lang="en-US" sz="2550" dirty="0">
                <a:solidFill>
                  <a:schemeClr val="bg1"/>
                </a:solidFill>
              </a:rPr>
              <a:t>enables </a:t>
            </a:r>
            <a:r>
              <a:rPr lang="en-US" sz="2550" dirty="0" smtClean="0">
                <a:solidFill>
                  <a:schemeClr val="bg1"/>
                </a:solidFill>
              </a:rPr>
              <a:t>the </a:t>
            </a:r>
            <a:r>
              <a:rPr lang="en-US" sz="2550" dirty="0">
                <a:solidFill>
                  <a:schemeClr val="bg1"/>
                </a:solidFill>
              </a:rPr>
              <a:t>learners to </a:t>
            </a:r>
            <a:endParaRPr lang="en-US" sz="2550" dirty="0" smtClean="0">
              <a:solidFill>
                <a:schemeClr val="bg1"/>
              </a:solidFill>
            </a:endParaRPr>
          </a:p>
          <a:p>
            <a:pPr algn="l">
              <a:lnSpc>
                <a:spcPct val="120000"/>
              </a:lnSpc>
              <a:spcBef>
                <a:spcPts val="0"/>
              </a:spcBef>
            </a:pPr>
            <a:r>
              <a:rPr lang="en-US" sz="2550" dirty="0" smtClean="0">
                <a:solidFill>
                  <a:schemeClr val="bg1"/>
                </a:solidFill>
              </a:rPr>
              <a:t>completely </a:t>
            </a:r>
            <a:r>
              <a:rPr lang="en-US" sz="2550" dirty="0">
                <a:solidFill>
                  <a:schemeClr val="bg1"/>
                </a:solidFill>
              </a:rPr>
              <a:t>get immersed </a:t>
            </a:r>
            <a:r>
              <a:rPr lang="en-US" sz="2550" dirty="0" smtClean="0">
                <a:solidFill>
                  <a:schemeClr val="bg1"/>
                </a:solidFill>
              </a:rPr>
              <a:t>in </a:t>
            </a:r>
            <a:r>
              <a:rPr lang="en-US" sz="2550" dirty="0">
                <a:solidFill>
                  <a:schemeClr val="bg1"/>
                </a:solidFill>
              </a:rPr>
              <a:t>the learning </a:t>
            </a:r>
            <a:endParaRPr lang="en-US" sz="2550" dirty="0" smtClean="0">
              <a:solidFill>
                <a:schemeClr val="bg1"/>
              </a:solidFill>
            </a:endParaRPr>
          </a:p>
          <a:p>
            <a:pPr algn="l">
              <a:lnSpc>
                <a:spcPct val="120000"/>
              </a:lnSpc>
              <a:spcBef>
                <a:spcPts val="0"/>
              </a:spcBef>
            </a:pPr>
            <a:r>
              <a:rPr lang="en-US" sz="2550" dirty="0" smtClean="0">
                <a:solidFill>
                  <a:schemeClr val="bg1"/>
                </a:solidFill>
              </a:rPr>
              <a:t>and </a:t>
            </a:r>
            <a:r>
              <a:rPr lang="en-US" sz="2550" dirty="0">
                <a:solidFill>
                  <a:schemeClr val="bg1"/>
                </a:solidFill>
              </a:rPr>
              <a:t>in a way that feels like experiencing </a:t>
            </a:r>
            <a:endParaRPr lang="en-US" sz="2550" dirty="0" smtClean="0">
              <a:solidFill>
                <a:schemeClr val="bg1"/>
              </a:solidFill>
            </a:endParaRPr>
          </a:p>
          <a:p>
            <a:pPr algn="l">
              <a:lnSpc>
                <a:spcPct val="120000"/>
              </a:lnSpc>
              <a:spcBef>
                <a:spcPts val="0"/>
              </a:spcBef>
            </a:pPr>
            <a:r>
              <a:rPr lang="en-US" sz="2550" dirty="0" smtClean="0">
                <a:solidFill>
                  <a:schemeClr val="bg1"/>
                </a:solidFill>
              </a:rPr>
              <a:t>an </a:t>
            </a:r>
            <a:r>
              <a:rPr lang="en-US" sz="2550" dirty="0">
                <a:solidFill>
                  <a:schemeClr val="bg1"/>
                </a:solidFill>
              </a:rPr>
              <a:t>actual learning environment.</a:t>
            </a:r>
          </a:p>
        </p:txBody>
      </p:sp>
      <p:pic>
        <p:nvPicPr>
          <p:cNvPr id="4" name="Picture 3"/>
          <p:cNvPicPr>
            <a:picLocks noChangeAspect="1"/>
          </p:cNvPicPr>
          <p:nvPr/>
        </p:nvPicPr>
        <p:blipFill>
          <a:blip r:embed="rId5"/>
          <a:stretch>
            <a:fillRect/>
          </a:stretch>
        </p:blipFill>
        <p:spPr>
          <a:xfrm>
            <a:off x="251878" y="1428750"/>
            <a:ext cx="3048000" cy="28135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824901544"/>
      </p:ext>
    </p:extLst>
  </p:cSld>
  <p:clrMapOvr>
    <a:masterClrMapping/>
  </p:clrMapOvr>
  <mc:AlternateContent xmlns:mc="http://schemas.openxmlformats.org/markup-compatibility/2006" xmlns:p14="http://schemas.microsoft.com/office/powerpoint/2010/main">
    <mc:Choice Requires="p14">
      <p:transition spd="slow" p14:dur="2000" advTm="7962"/>
    </mc:Choice>
    <mc:Fallback xmlns="">
      <p:transition spd="slow" advTm="7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89" y="71143"/>
            <a:ext cx="7667857" cy="5012884"/>
          </a:xfrm>
          <a:prstGeom prst="rect">
            <a:avLst/>
          </a:prstGeom>
        </p:spPr>
      </p:pic>
    </p:spTree>
    <p:extLst>
      <p:ext uri="{BB962C8B-B14F-4D97-AF65-F5344CB8AC3E}">
        <p14:creationId xmlns:p14="http://schemas.microsoft.com/office/powerpoint/2010/main" val="15681680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154" y="0"/>
            <a:ext cx="6587679" cy="5143500"/>
          </a:xfrm>
          <a:prstGeom prst="rect">
            <a:avLst/>
          </a:prstGeom>
        </p:spPr>
      </p:pic>
    </p:spTree>
    <p:extLst>
      <p:ext uri="{BB962C8B-B14F-4D97-AF65-F5344CB8AC3E}">
        <p14:creationId xmlns:p14="http://schemas.microsoft.com/office/powerpoint/2010/main" val="22849105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file"/>
          </p:cNvPr>
          <p:cNvPicPr>
            <a:picLocks noChangeAspect="1"/>
          </p:cNvPicPr>
          <p:nvPr/>
        </p:nvPicPr>
        <p:blipFill>
          <a:blip r:embed="rId3"/>
          <a:stretch>
            <a:fillRect/>
          </a:stretch>
        </p:blipFill>
        <p:spPr>
          <a:xfrm>
            <a:off x="-171924" y="514351"/>
            <a:ext cx="9315924" cy="4629150"/>
          </a:xfrm>
          <a:prstGeom prst="rect">
            <a:avLst/>
          </a:prstGeom>
        </p:spPr>
      </p:pic>
      <p:sp>
        <p:nvSpPr>
          <p:cNvPr id="2" name="TextBox 1"/>
          <p:cNvSpPr txBox="1"/>
          <p:nvPr/>
        </p:nvSpPr>
        <p:spPr>
          <a:xfrm>
            <a:off x="609600" y="0"/>
            <a:ext cx="8382000" cy="514351"/>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800" b="1" i="0" u="none" strike="noStrike" kern="1200" cap="none" spc="0" normalizeH="0" baseline="0" noProof="0" dirty="0" smtClean="0">
                <a:ln>
                  <a:noFill/>
                </a:ln>
                <a:effectLst/>
                <a:uLnTx/>
                <a:uFillTx/>
                <a:latin typeface="Perpetua" pitchFamily="18" charset="0"/>
                <a:ea typeface="+mj-ea"/>
                <a:cs typeface="+mj-cs"/>
              </a:rPr>
              <a:t>AVR First Technology to Achieve Blooms Taxonomy </a:t>
            </a:r>
          </a:p>
        </p:txBody>
      </p:sp>
      <p:sp>
        <p:nvSpPr>
          <p:cNvPr id="5" name="TextBox 4"/>
          <p:cNvSpPr txBox="1"/>
          <p:nvPr/>
        </p:nvSpPr>
        <p:spPr>
          <a:xfrm>
            <a:off x="921600" y="4690800"/>
            <a:ext cx="1375200" cy="270000"/>
          </a:xfrm>
          <a:prstGeom prst="rect">
            <a:avLst/>
          </a:prstGeom>
          <a:noFill/>
        </p:spPr>
        <p:txBody>
          <a:bodyPr wrap="square" lIns="0" tIns="0" rIns="0" bIns="0" rtlCol="0" anchor="ctr" anchorCtr="0">
            <a:noAutofit/>
          </a:bodyPr>
          <a:lstStyle/>
          <a:p>
            <a:r>
              <a:rPr lang="en-US" sz="1800" b="1" dirty="0" smtClean="0">
                <a:solidFill>
                  <a:schemeClr val="accent1"/>
                </a:solidFill>
                <a:hlinkClick r:id="rId4"/>
              </a:rPr>
              <a:t>Link to Article </a:t>
            </a:r>
            <a:endParaRPr lang="en-US" sz="1800" b="1" dirty="0">
              <a:solidFill>
                <a:schemeClr val="accent1"/>
              </a:solidFill>
            </a:endParaRPr>
          </a:p>
        </p:txBody>
      </p:sp>
    </p:spTree>
    <p:extLst>
      <p:ext uri="{BB962C8B-B14F-4D97-AF65-F5344CB8AC3E}">
        <p14:creationId xmlns:p14="http://schemas.microsoft.com/office/powerpoint/2010/main" val="10922511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01628"/>
            <a:ext cx="7848601" cy="4740243"/>
          </a:xfrm>
          <a:prstGeom prst="rect">
            <a:avLst/>
          </a:prstGeom>
        </p:spPr>
      </p:pic>
    </p:spTree>
    <p:extLst>
      <p:ext uri="{BB962C8B-B14F-4D97-AF65-F5344CB8AC3E}">
        <p14:creationId xmlns:p14="http://schemas.microsoft.com/office/powerpoint/2010/main" val="21824630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80"/>
            <a:ext cx="9144000" cy="5143500"/>
          </a:xfrm>
          <a:prstGeom prst="rect">
            <a:avLst/>
          </a:prstGeom>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5400" y="1425206"/>
            <a:ext cx="3581400" cy="1832344"/>
          </a:xfrm>
          <a:prstGeom prst="rect">
            <a:avLst/>
          </a:prstGeom>
          <a:ln>
            <a:noFill/>
          </a:ln>
          <a:effectLst>
            <a:softEdge rad="317500"/>
          </a:effectLst>
        </p:spPr>
      </p:pic>
      <p:sp>
        <p:nvSpPr>
          <p:cNvPr id="6" name="Oval 5"/>
          <p:cNvSpPr/>
          <p:nvPr/>
        </p:nvSpPr>
        <p:spPr>
          <a:xfrm>
            <a:off x="5410200" y="1667739"/>
            <a:ext cx="1600200" cy="1589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 Peek Inside</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737960595"/>
      </p:ext>
    </p:extLst>
  </p:cSld>
  <p:clrMapOvr>
    <a:masterClrMapping/>
  </p:clrMapOvr>
  <mc:AlternateContent xmlns:mc="http://schemas.openxmlformats.org/markup-compatibility/2006" xmlns:p14="http://schemas.microsoft.com/office/powerpoint/2010/main">
    <mc:Choice Requires="p14">
      <p:transition spd="slow" p14:dur="2000" advTm="4505"/>
    </mc:Choice>
    <mc:Fallback xmlns="">
      <p:transition spd="slow" advTm="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4"/>
          </p:cNvPr>
          <p:cNvPicPr>
            <a:picLocks noChangeAspect="1"/>
          </p:cNvPicPr>
          <p:nvPr/>
        </p:nvPicPr>
        <p:blipFill>
          <a:blip r:embed="rId5"/>
          <a:stretch>
            <a:fillRect/>
          </a:stretch>
        </p:blipFill>
        <p:spPr>
          <a:xfrm>
            <a:off x="-29029" y="0"/>
            <a:ext cx="9085483" cy="50863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592096862"/>
      </p:ext>
    </p:extLst>
  </p:cSld>
  <p:clrMapOvr>
    <a:masterClrMapping/>
  </p:clrMapOvr>
  <mc:AlternateContent xmlns:mc="http://schemas.openxmlformats.org/markup-compatibility/2006" xmlns:p14="http://schemas.microsoft.com/office/powerpoint/2010/main">
    <mc:Choice Requires="p14">
      <p:transition spd="slow" p14:dur="2000" advTm="2640"/>
    </mc:Choice>
    <mc:Fallback xmlns="">
      <p:transition spd="slow" advTm="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1582BD6-FC20-4557-852B-8433F8572D30}" type="slidenum">
              <a:rPr lang="en-US" smtClean="0"/>
              <a:pPr/>
              <a:t>39</a:t>
            </a:fld>
            <a:endParaRPr lang="en-US" dirty="0"/>
          </a:p>
        </p:txBody>
      </p:sp>
      <p:pic>
        <p:nvPicPr>
          <p:cNvPr id="4" name="Picture 3">
            <a:hlinkClick r:id="rId4"/>
          </p:cNvPr>
          <p:cNvPicPr>
            <a:picLocks noChangeAspect="1"/>
          </p:cNvPicPr>
          <p:nvPr/>
        </p:nvPicPr>
        <p:blipFill>
          <a:blip r:embed="rId5"/>
          <a:stretch>
            <a:fillRect/>
          </a:stretch>
        </p:blipFill>
        <p:spPr>
          <a:xfrm>
            <a:off x="-32657" y="514350"/>
            <a:ext cx="9168264" cy="4343400"/>
          </a:xfrm>
          <a:prstGeom prst="rect">
            <a:avLst/>
          </a:prstGeom>
        </p:spPr>
      </p:pic>
      <p:sp>
        <p:nvSpPr>
          <p:cNvPr id="5" name="Title 3"/>
          <p:cNvSpPr txBox="1">
            <a:spLocks/>
          </p:cNvSpPr>
          <p:nvPr/>
        </p:nvSpPr>
        <p:spPr>
          <a:xfrm>
            <a:off x="1752600" y="0"/>
            <a:ext cx="8229600" cy="479822"/>
          </a:xfrm>
          <a:prstGeom prst="rect">
            <a:avLst/>
          </a:prstGeom>
        </p:spPr>
        <p:txBody>
          <a:bodyPr/>
          <a:lstStyle>
            <a:lvl1pPr algn="l" defTabSz="914400" rtl="0" eaLnBrk="1" latinLnBrk="0" hangingPunct="1">
              <a:spcBef>
                <a:spcPct val="0"/>
              </a:spcBef>
              <a:buNone/>
              <a:defRPr sz="3600" b="1" kern="1200" baseline="0">
                <a:solidFill>
                  <a:schemeClr val="bg2">
                    <a:lumMod val="25000"/>
                  </a:schemeClr>
                </a:solidFill>
                <a:latin typeface="+mj-lt"/>
                <a:ea typeface="+mj-ea"/>
                <a:cs typeface="Segoe UI" pitchFamily="34" charset="0"/>
              </a:defRPr>
            </a:lvl1pPr>
          </a:lstStyle>
          <a:p>
            <a:r>
              <a:rPr lang="en-US" dirty="0" smtClean="0"/>
              <a:t>AltSpace VR</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008377608"/>
      </p:ext>
    </p:extLst>
  </p:cSld>
  <p:clrMapOvr>
    <a:masterClrMapping/>
  </p:clrMapOvr>
  <mc:AlternateContent xmlns:mc="http://schemas.openxmlformats.org/markup-compatibility/2006" xmlns:p14="http://schemas.microsoft.com/office/powerpoint/2010/main">
    <mc:Choice Requires="p14">
      <p:transition spd="slow" p14:dur="2000" advTm="3558"/>
    </mc:Choice>
    <mc:Fallback xmlns="">
      <p:transition spd="slow" advTm="3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Introductions </a:t>
            </a:r>
            <a:endParaRPr lang="en-US" dirty="0"/>
          </a:p>
        </p:txBody>
      </p:sp>
      <p:sp>
        <p:nvSpPr>
          <p:cNvPr id="6" name="Content Placeholder 2"/>
          <p:cNvSpPr>
            <a:spLocks noGrp="1"/>
          </p:cNvSpPr>
          <p:nvPr>
            <p:ph idx="1"/>
          </p:nvPr>
        </p:nvSpPr>
        <p:spPr>
          <a:xfrm>
            <a:off x="152400" y="819150"/>
            <a:ext cx="6324599" cy="4525963"/>
          </a:xfrm>
        </p:spPr>
        <p:txBody>
          <a:bodyPr>
            <a:noAutofit/>
          </a:bodyPr>
          <a:lstStyle/>
          <a:p>
            <a:r>
              <a:rPr lang="en-US" dirty="0"/>
              <a:t>Bill Crawford</a:t>
            </a:r>
          </a:p>
          <a:p>
            <a:pPr lvl="1"/>
            <a:r>
              <a:rPr lang="en-US" dirty="0"/>
              <a:t>PhD in Organizational Psychology</a:t>
            </a:r>
          </a:p>
          <a:p>
            <a:pPr lvl="1"/>
            <a:r>
              <a:rPr lang="en-US" dirty="0"/>
              <a:t>Masters in Management</a:t>
            </a:r>
          </a:p>
          <a:p>
            <a:pPr lvl="1"/>
            <a:r>
              <a:rPr lang="en-US" dirty="0"/>
              <a:t>Background in Ministry, Food Service, Retail, Radio, B2B Media, Consulting, and more</a:t>
            </a:r>
          </a:p>
          <a:p>
            <a:pPr lvl="1"/>
            <a:r>
              <a:rPr lang="en-US" dirty="0"/>
              <a:t>Adjunct Instructor – 25 Years</a:t>
            </a:r>
          </a:p>
          <a:p>
            <a:pPr lvl="1"/>
            <a:r>
              <a:rPr lang="en-US" dirty="0"/>
              <a:t>Full-Time Professor – 4 Years</a:t>
            </a:r>
          </a:p>
          <a:p>
            <a:pPr lvl="1"/>
            <a:r>
              <a:rPr lang="en-US" dirty="0"/>
              <a:t>ORU:</a:t>
            </a:r>
          </a:p>
          <a:p>
            <a:pPr lvl="2"/>
            <a:r>
              <a:rPr lang="en-US" sz="2400" dirty="0"/>
              <a:t>Teach Management &amp; Marketing</a:t>
            </a:r>
          </a:p>
          <a:p>
            <a:pPr lvl="2"/>
            <a:r>
              <a:rPr lang="en-US" sz="2400" dirty="0"/>
              <a:t>Chair, Graduate Business</a:t>
            </a:r>
          </a:p>
        </p:txBody>
      </p:sp>
      <p:pic>
        <p:nvPicPr>
          <p:cNvPr id="7" name="Picture 6"/>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34511" t="8889" r="35293" b="33333"/>
          <a:stretch/>
        </p:blipFill>
        <p:spPr>
          <a:xfrm>
            <a:off x="6720620" y="536971"/>
            <a:ext cx="1768950" cy="4380257"/>
          </a:xfrm>
          <a:prstGeom prst="rect">
            <a:avLst/>
          </a:prstGeom>
        </p:spPr>
      </p:pic>
    </p:spTree>
    <p:extLst>
      <p:ext uri="{BB962C8B-B14F-4D97-AF65-F5344CB8AC3E}">
        <p14:creationId xmlns:p14="http://schemas.microsoft.com/office/powerpoint/2010/main" val="243946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50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grpId="0" nodeType="afterEffect">
                                  <p:stCondLst>
                                    <p:cond delay="50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anim calcmode="lin" valueType="num">
                                      <p:cBhvr>
                                        <p:cTn id="2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5500"/>
                            </p:stCondLst>
                            <p:childTnLst>
                              <p:par>
                                <p:cTn id="29" presetID="42" presetClass="entr" presetSubtype="0" fill="hold" grpId="0" nodeType="afterEffect">
                                  <p:stCondLst>
                                    <p:cond delay="50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7000"/>
                            </p:stCondLst>
                            <p:childTnLst>
                              <p:par>
                                <p:cTn id="35" presetID="42" presetClass="entr" presetSubtype="0" fill="hold" grpId="0" nodeType="afterEffect">
                                  <p:stCondLst>
                                    <p:cond delay="50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1000"/>
                                        <p:tgtEl>
                                          <p:spTgt spid="6">
                                            <p:txEl>
                                              <p:pRg st="5" end="5"/>
                                            </p:txEl>
                                          </p:spTgt>
                                        </p:tgtEl>
                                      </p:cBhvr>
                                    </p:animEffect>
                                    <p:anim calcmode="lin" valueType="num">
                                      <p:cBhvr>
                                        <p:cTn id="3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8500"/>
                            </p:stCondLst>
                            <p:childTnLst>
                              <p:par>
                                <p:cTn id="41" presetID="42" presetClass="entr" presetSubtype="0" fill="hold" grpId="0" nodeType="afterEffect">
                                  <p:stCondLst>
                                    <p:cond delay="50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fade">
                                      <p:cBhvr>
                                        <p:cTn id="43" dur="1000"/>
                                        <p:tgtEl>
                                          <p:spTgt spid="6">
                                            <p:txEl>
                                              <p:pRg st="6" end="6"/>
                                            </p:txEl>
                                          </p:spTgt>
                                        </p:tgtEl>
                                      </p:cBhvr>
                                    </p:animEffect>
                                    <p:anim calcmode="lin" valueType="num">
                                      <p:cBhvr>
                                        <p:cTn id="4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10000"/>
                            </p:stCondLst>
                            <p:childTnLst>
                              <p:par>
                                <p:cTn id="47" presetID="42" presetClass="entr" presetSubtype="0" fill="hold" grpId="0" nodeType="afterEffect">
                                  <p:stCondLst>
                                    <p:cond delay="50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fade">
                                      <p:cBhvr>
                                        <p:cTn id="49" dur="1000"/>
                                        <p:tgtEl>
                                          <p:spTgt spid="6">
                                            <p:txEl>
                                              <p:pRg st="7" end="7"/>
                                            </p:txEl>
                                          </p:spTgt>
                                        </p:tgtEl>
                                      </p:cBhvr>
                                    </p:animEffect>
                                    <p:anim calcmode="lin" valueType="num">
                                      <p:cBhvr>
                                        <p:cTn id="5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11500"/>
                            </p:stCondLst>
                            <p:childTnLst>
                              <p:par>
                                <p:cTn id="53" presetID="42" presetClass="entr" presetSubtype="0" fill="hold" grpId="0" nodeType="afterEffect">
                                  <p:stCondLst>
                                    <p:cond delay="500"/>
                                  </p:stCondLst>
                                  <p:childTnLst>
                                    <p:set>
                                      <p:cBhvr>
                                        <p:cTn id="54" dur="1" fill="hold">
                                          <p:stCondLst>
                                            <p:cond delay="0"/>
                                          </p:stCondLst>
                                        </p:cTn>
                                        <p:tgtEl>
                                          <p:spTgt spid="6">
                                            <p:txEl>
                                              <p:pRg st="8" end="8"/>
                                            </p:txEl>
                                          </p:spTgt>
                                        </p:tgtEl>
                                        <p:attrNameLst>
                                          <p:attrName>style.visibility</p:attrName>
                                        </p:attrNameLst>
                                      </p:cBhvr>
                                      <p:to>
                                        <p:strVal val="visible"/>
                                      </p:to>
                                    </p:set>
                                    <p:animEffect transition="in" filter="fade">
                                      <p:cBhvr>
                                        <p:cTn id="55" dur="1000"/>
                                        <p:tgtEl>
                                          <p:spTgt spid="6">
                                            <p:txEl>
                                              <p:pRg st="8" end="8"/>
                                            </p:txEl>
                                          </p:spTgt>
                                        </p:tgtEl>
                                      </p:cBhvr>
                                    </p:animEffect>
                                    <p:anim calcmode="lin" valueType="num">
                                      <p:cBhvr>
                                        <p:cTn id="56"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13000"/>
                            </p:stCondLst>
                            <p:childTnLst>
                              <p:par>
                                <p:cTn id="59" presetID="53" presetClass="entr" presetSubtype="16" fill="hold" nodeType="afterEffect">
                                  <p:stCondLst>
                                    <p:cond delay="500"/>
                                  </p:stCondLst>
                                  <p:childTnLst>
                                    <p:set>
                                      <p:cBhvr>
                                        <p:cTn id="60" dur="1" fill="hold">
                                          <p:stCondLst>
                                            <p:cond delay="0"/>
                                          </p:stCondLst>
                                        </p:cTn>
                                        <p:tgtEl>
                                          <p:spTgt spid="7"/>
                                        </p:tgtEl>
                                        <p:attrNameLst>
                                          <p:attrName>style.visibility</p:attrName>
                                        </p:attrNameLst>
                                      </p:cBhvr>
                                      <p:to>
                                        <p:strVal val="visible"/>
                                      </p:to>
                                    </p:set>
                                    <p:anim calcmode="lin" valueType="num">
                                      <p:cBhvr>
                                        <p:cTn id="61" dur="2000" fill="hold"/>
                                        <p:tgtEl>
                                          <p:spTgt spid="7"/>
                                        </p:tgtEl>
                                        <p:attrNameLst>
                                          <p:attrName>ppt_w</p:attrName>
                                        </p:attrNameLst>
                                      </p:cBhvr>
                                      <p:tavLst>
                                        <p:tav tm="0">
                                          <p:val>
                                            <p:fltVal val="0"/>
                                          </p:val>
                                        </p:tav>
                                        <p:tav tm="100000">
                                          <p:val>
                                            <p:strVal val="#ppt_w"/>
                                          </p:val>
                                        </p:tav>
                                      </p:tavLst>
                                    </p:anim>
                                    <p:anim calcmode="lin" valueType="num">
                                      <p:cBhvr>
                                        <p:cTn id="62" dur="2000" fill="hold"/>
                                        <p:tgtEl>
                                          <p:spTgt spid="7"/>
                                        </p:tgtEl>
                                        <p:attrNameLst>
                                          <p:attrName>ppt_h</p:attrName>
                                        </p:attrNameLst>
                                      </p:cBhvr>
                                      <p:tavLst>
                                        <p:tav tm="0">
                                          <p:val>
                                            <p:fltVal val="0"/>
                                          </p:val>
                                        </p:tav>
                                        <p:tav tm="100000">
                                          <p:val>
                                            <p:strVal val="#ppt_h"/>
                                          </p:val>
                                        </p:tav>
                                      </p:tavLst>
                                    </p:anim>
                                    <p:animEffect transition="in" filter="fade">
                                      <p:cBhvr>
                                        <p:cTn id="6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1582BD6-FC20-4557-852B-8433F8572D30}" type="slidenum">
              <a:rPr lang="en-US" smtClean="0"/>
              <a:pPr/>
              <a:t>40</a:t>
            </a:fld>
            <a:endParaRPr lang="en-US" dirty="0"/>
          </a:p>
        </p:txBody>
      </p:sp>
      <p:sp>
        <p:nvSpPr>
          <p:cNvPr id="3" name="Footer Placeholder 2"/>
          <p:cNvSpPr>
            <a:spLocks noGrp="1"/>
          </p:cNvSpPr>
          <p:nvPr>
            <p:ph type="ftr" sz="quarter" idx="11"/>
          </p:nvPr>
        </p:nvSpPr>
        <p:spPr/>
        <p:txBody>
          <a:bodyPr/>
          <a:lstStyle/>
          <a:p>
            <a:r>
              <a:rPr lang="en-US" smtClean="0"/>
              <a:t>Copyright 2009</a:t>
            </a:r>
            <a:endParaRPr lang="en-US" dirty="0"/>
          </a:p>
        </p:txBody>
      </p:sp>
      <p:pic>
        <p:nvPicPr>
          <p:cNvPr id="4" name="Picture 3">
            <a:hlinkClick r:id="rId4"/>
          </p:cNvPr>
          <p:cNvPicPr>
            <a:picLocks noChangeAspect="1"/>
          </p:cNvPicPr>
          <p:nvPr/>
        </p:nvPicPr>
        <p:blipFill>
          <a:blip r:embed="rId5"/>
          <a:stretch>
            <a:fillRect/>
          </a:stretch>
        </p:blipFill>
        <p:spPr>
          <a:xfrm>
            <a:off x="-18144" y="-1"/>
            <a:ext cx="9162143" cy="512254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542676003"/>
      </p:ext>
    </p:extLst>
  </p:cSld>
  <p:clrMapOvr>
    <a:masterClrMapping/>
  </p:clrMapOvr>
  <mc:AlternateContent xmlns:mc="http://schemas.openxmlformats.org/markup-compatibility/2006" xmlns:p14="http://schemas.microsoft.com/office/powerpoint/2010/main">
    <mc:Choice Requires="p14">
      <p:transition spd="slow" p14:dur="2000" advTm="3286"/>
    </mc:Choice>
    <mc:Fallback xmlns="">
      <p:transition spd="slow" advTm="3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277534" y="984258"/>
            <a:ext cx="2373020" cy="2401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2" descr="Image result for the heartmath institu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7988" y="2868172"/>
            <a:ext cx="3494310" cy="1965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Left-Up Arrow 21"/>
          <p:cNvSpPr/>
          <p:nvPr/>
        </p:nvSpPr>
        <p:spPr>
          <a:xfrm rot="5400000" flipH="1">
            <a:off x="980931" y="545251"/>
            <a:ext cx="1664326" cy="2928877"/>
          </a:xfrm>
          <a:prstGeom prst="leftUpArrow">
            <a:avLst>
              <a:gd name="adj1" fmla="val 26329"/>
              <a:gd name="adj2" fmla="val 25000"/>
              <a:gd name="adj3" fmla="val 25000"/>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Left-Up Arrow 22"/>
          <p:cNvSpPr/>
          <p:nvPr/>
        </p:nvSpPr>
        <p:spPr>
          <a:xfrm rot="16200000">
            <a:off x="6420394" y="434006"/>
            <a:ext cx="1611692" cy="3151370"/>
          </a:xfrm>
          <a:prstGeom prst="leftUpArrow">
            <a:avLst>
              <a:gd name="adj1" fmla="val 25746"/>
              <a:gd name="adj2" fmla="val 25000"/>
              <a:gd name="adj3" fmla="val 25000"/>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pic>
        <p:nvPicPr>
          <p:cNvPr id="17" name="Picture 2" descr="Image result for the heartmath institu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10696" y="2892536"/>
            <a:ext cx="3406575" cy="1916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032811" y="197353"/>
            <a:ext cx="7711075" cy="532852"/>
          </a:xfrm>
          <a:prstGeom prst="rect">
            <a:avLst/>
          </a:prstGeom>
          <a:noFill/>
        </p:spPr>
        <p:txBody>
          <a:bodyPr wrap="square" lIns="0" tIns="0" rIns="0" bIns="0" rtlCol="0" anchor="ctr" anchorCtr="0">
            <a:noAutofit/>
          </a:bodyPr>
          <a:lstStyle/>
          <a:p>
            <a:r>
              <a:rPr lang="en-US" sz="3600" dirty="0" smtClean="0">
                <a:solidFill>
                  <a:schemeClr val="bg2">
                    <a:lumMod val="75000"/>
                  </a:schemeClr>
                </a:solidFill>
              </a:rPr>
              <a:t>Instantly Reaching around the World</a:t>
            </a:r>
            <a:endParaRPr lang="en-US" sz="3600" dirty="0">
              <a:solidFill>
                <a:schemeClr val="bg2">
                  <a:lumMod val="75000"/>
                </a:schemeClr>
              </a:solidFill>
            </a:endParaRPr>
          </a:p>
        </p:txBody>
      </p:sp>
      <p:sp>
        <p:nvSpPr>
          <p:cNvPr id="25" name="TextBox 24"/>
          <p:cNvSpPr txBox="1"/>
          <p:nvPr/>
        </p:nvSpPr>
        <p:spPr>
          <a:xfrm>
            <a:off x="5907849" y="1477009"/>
            <a:ext cx="2459897" cy="207090"/>
          </a:xfrm>
          <a:prstGeom prst="rect">
            <a:avLst/>
          </a:prstGeom>
          <a:noFill/>
        </p:spPr>
        <p:txBody>
          <a:bodyPr wrap="square" lIns="0" tIns="0" rIns="0" bIns="0" rtlCol="0" anchor="ctr" anchorCtr="0">
            <a:noAutofit/>
          </a:bodyPr>
          <a:lstStyle/>
          <a:p>
            <a:pPr algn="ctr"/>
            <a:r>
              <a:rPr lang="en-US" sz="1100" b="1" dirty="0" smtClean="0">
                <a:solidFill>
                  <a:schemeClr val="accent1"/>
                </a:solidFill>
              </a:rPr>
              <a:t>To the frequency to/from the rest </a:t>
            </a:r>
          </a:p>
          <a:p>
            <a:pPr algn="ctr"/>
            <a:r>
              <a:rPr lang="en-US" sz="1100" b="1" dirty="0" smtClean="0">
                <a:solidFill>
                  <a:schemeClr val="accent1"/>
                </a:solidFill>
              </a:rPr>
              <a:t>of the world</a:t>
            </a:r>
            <a:endParaRPr lang="en-US" sz="1100" b="1" dirty="0">
              <a:solidFill>
                <a:schemeClr val="accent1"/>
              </a:solidFill>
            </a:endParaRPr>
          </a:p>
        </p:txBody>
      </p:sp>
      <p:sp>
        <p:nvSpPr>
          <p:cNvPr id="26" name="TextBox 25"/>
          <p:cNvSpPr txBox="1"/>
          <p:nvPr/>
        </p:nvSpPr>
        <p:spPr>
          <a:xfrm>
            <a:off x="541978" y="1513060"/>
            <a:ext cx="2586799" cy="171039"/>
          </a:xfrm>
          <a:prstGeom prst="rect">
            <a:avLst/>
          </a:prstGeom>
          <a:noFill/>
        </p:spPr>
        <p:txBody>
          <a:bodyPr wrap="square" lIns="0" tIns="0" rIns="0" bIns="0" rtlCol="0" anchor="ctr" anchorCtr="0">
            <a:noAutofit/>
          </a:bodyPr>
          <a:lstStyle/>
          <a:p>
            <a:pPr algn="ctr"/>
            <a:r>
              <a:rPr lang="en-US" sz="1100" b="1" dirty="0" smtClean="0">
                <a:solidFill>
                  <a:schemeClr val="accent1"/>
                </a:solidFill>
              </a:rPr>
              <a:t>From inside the frequency of the human </a:t>
            </a:r>
          </a:p>
          <a:p>
            <a:pPr algn="ctr"/>
            <a:r>
              <a:rPr lang="en-US" sz="1100" b="1" dirty="0" smtClean="0">
                <a:solidFill>
                  <a:schemeClr val="accent1"/>
                </a:solidFill>
              </a:rPr>
              <a:t>heart and mind</a:t>
            </a:r>
            <a:endParaRPr lang="en-US" sz="1100" b="1" dirty="0">
              <a:solidFill>
                <a:schemeClr val="accent1"/>
              </a:solidFill>
            </a:endParaRPr>
          </a:p>
        </p:txBody>
      </p:sp>
      <p:sp>
        <p:nvSpPr>
          <p:cNvPr id="27" name="TextBox 26"/>
          <p:cNvSpPr txBox="1"/>
          <p:nvPr/>
        </p:nvSpPr>
        <p:spPr>
          <a:xfrm>
            <a:off x="1671662" y="1809065"/>
            <a:ext cx="163716" cy="888086"/>
          </a:xfrm>
          <a:prstGeom prst="rect">
            <a:avLst/>
          </a:prstGeom>
          <a:noFill/>
        </p:spPr>
        <p:txBody>
          <a:bodyPr wrap="square" lIns="0" tIns="0" rIns="0" bIns="0" rtlCol="0" anchor="ctr" anchorCtr="0">
            <a:normAutofit/>
          </a:bodyPr>
          <a:lstStyle/>
          <a:p>
            <a:endParaRPr lang="en-US" sz="1600" dirty="0">
              <a:solidFill>
                <a:schemeClr val="accent1"/>
              </a:solidFill>
            </a:endParaRPr>
          </a:p>
        </p:txBody>
      </p:sp>
      <p:sp>
        <p:nvSpPr>
          <p:cNvPr id="28" name="TextBox 27"/>
          <p:cNvSpPr txBox="1"/>
          <p:nvPr/>
        </p:nvSpPr>
        <p:spPr>
          <a:xfrm>
            <a:off x="4071368" y="1216897"/>
            <a:ext cx="967027" cy="302735"/>
          </a:xfrm>
          <a:prstGeom prst="rect">
            <a:avLst/>
          </a:prstGeom>
          <a:noFill/>
        </p:spPr>
        <p:txBody>
          <a:bodyPr wrap="square" lIns="0" tIns="0" rIns="0" bIns="0" rtlCol="0" anchor="ctr" anchorCtr="0">
            <a:normAutofit fontScale="92500"/>
          </a:bodyPr>
          <a:lstStyle/>
          <a:p>
            <a:r>
              <a:rPr lang="en-US" sz="1600" dirty="0" smtClean="0">
                <a:solidFill>
                  <a:schemeClr val="accent1"/>
                </a:solidFill>
              </a:rPr>
              <a:t>Intelligence</a:t>
            </a:r>
            <a:endParaRPr lang="en-US" sz="1600" dirty="0">
              <a:solidFill>
                <a:schemeClr val="accent1"/>
              </a:solidFill>
            </a:endParaRPr>
          </a:p>
        </p:txBody>
      </p:sp>
    </p:spTree>
    <p:extLst>
      <p:ext uri="{BB962C8B-B14F-4D97-AF65-F5344CB8AC3E}">
        <p14:creationId xmlns:p14="http://schemas.microsoft.com/office/powerpoint/2010/main" val="32753378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3255358" y="1556590"/>
            <a:ext cx="5183021" cy="967193"/>
          </a:xfrm>
        </p:spPr>
        <p:txBody>
          <a:bodyPr>
            <a:noAutofit/>
          </a:bodyPr>
          <a:lstStyle/>
          <a:p>
            <a:pPr algn="ctr"/>
            <a:r>
              <a:rPr lang="en-US" sz="3600" dirty="0"/>
              <a:t>Guard Your Heart</a:t>
            </a:r>
            <a:br>
              <a:rPr lang="en-US" sz="3600" dirty="0"/>
            </a:br>
            <a:r>
              <a:rPr lang="en-US" sz="3600" dirty="0"/>
              <a:t>out of it are the </a:t>
            </a:r>
            <a:br>
              <a:rPr lang="en-US" sz="3600" dirty="0"/>
            </a:br>
            <a:r>
              <a:rPr lang="en-US" sz="3600" dirty="0"/>
              <a:t>Issues of</a:t>
            </a:r>
            <a:br>
              <a:rPr lang="en-US" sz="3600" dirty="0"/>
            </a:br>
            <a:r>
              <a:rPr lang="en-US" sz="3600" dirty="0"/>
              <a:t>life</a:t>
            </a:r>
          </a:p>
        </p:txBody>
      </p:sp>
      <p:sp>
        <p:nvSpPr>
          <p:cNvPr id="6" name="Title 1"/>
          <p:cNvSpPr txBox="1">
            <a:spLocks/>
          </p:cNvSpPr>
          <p:nvPr/>
        </p:nvSpPr>
        <p:spPr>
          <a:xfrm rot="21392270">
            <a:off x="2119416" y="3336165"/>
            <a:ext cx="7797662" cy="863974"/>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all" spc="0" normalizeH="0" baseline="0" noProof="0" dirty="0">
                <a:ln>
                  <a:noFill/>
                </a:ln>
                <a:solidFill>
                  <a:prstClr val="white"/>
                </a:solidFill>
                <a:effectLst/>
                <a:uLnTx/>
                <a:uFillTx/>
                <a:latin typeface="Impact" panose="020B0806030902050204"/>
                <a:ea typeface="+mj-ea"/>
                <a:cs typeface="+mj-cs"/>
              </a:rPr>
              <a:t>God’s Intelligence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221960"/>
            <a:ext cx="3850802" cy="28881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088" y="306959"/>
            <a:ext cx="2342234" cy="2742663"/>
          </a:xfrm>
          <a:prstGeom prst="rect">
            <a:avLst/>
          </a:prstGeom>
        </p:spPr>
      </p:pic>
    </p:spTree>
    <p:extLst>
      <p:ext uri="{BB962C8B-B14F-4D97-AF65-F5344CB8AC3E}">
        <p14:creationId xmlns:p14="http://schemas.microsoft.com/office/powerpoint/2010/main" val="29176777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9862" y="189544"/>
            <a:ext cx="3917494" cy="863974"/>
          </a:xfrm>
        </p:spPr>
        <p:txBody>
          <a:bodyPr>
            <a:normAutofit/>
          </a:bodyPr>
          <a:lstStyle/>
          <a:p>
            <a:pPr algn="ctr"/>
            <a:r>
              <a:rPr lang="en-US" dirty="0" smtClean="0"/>
              <a:t>Proverbs 4:23</a:t>
            </a:r>
            <a:endParaRPr lang="en-US" dirty="0"/>
          </a:p>
        </p:txBody>
      </p:sp>
      <p:pic>
        <p:nvPicPr>
          <p:cNvPr id="2050" name="Picture 2" descr="Image result for proverbs 4;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354" y="904673"/>
            <a:ext cx="6319412" cy="330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9254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9862" y="189544"/>
            <a:ext cx="3917494" cy="863974"/>
          </a:xfrm>
        </p:spPr>
        <p:txBody>
          <a:bodyPr>
            <a:normAutofit/>
          </a:bodyPr>
          <a:lstStyle/>
          <a:p>
            <a:pPr algn="ctr"/>
            <a:r>
              <a:rPr lang="en-US" dirty="0" smtClean="0"/>
              <a:t>Proverbs 4:23</a:t>
            </a:r>
            <a:endParaRPr lang="en-US" dirty="0"/>
          </a:p>
        </p:txBody>
      </p:sp>
      <p:pic>
        <p:nvPicPr>
          <p:cNvPr id="2" name="Picture 1"/>
          <p:cNvPicPr>
            <a:picLocks noChangeAspect="1"/>
          </p:cNvPicPr>
          <p:nvPr/>
        </p:nvPicPr>
        <p:blipFill>
          <a:blip r:embed="rId2"/>
          <a:stretch>
            <a:fillRect/>
          </a:stretch>
        </p:blipFill>
        <p:spPr>
          <a:xfrm>
            <a:off x="2460156" y="1197833"/>
            <a:ext cx="3316904" cy="268091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860045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04831" y="1055077"/>
            <a:ext cx="2584493" cy="2089027"/>
          </a:xfrm>
        </p:spPr>
        <p:txBody>
          <a:bodyPr>
            <a:normAutofit fontScale="90000"/>
          </a:bodyPr>
          <a:lstStyle/>
          <a:p>
            <a:pPr algn="ctr"/>
            <a:r>
              <a:rPr lang="en-US" dirty="0" smtClean="0"/>
              <a:t/>
            </a:r>
            <a:br>
              <a:rPr lang="en-US" dirty="0" smtClean="0"/>
            </a:br>
            <a:r>
              <a:rPr lang="en-US" dirty="0" smtClean="0"/>
              <a:t>Humanizing</a:t>
            </a:r>
            <a:br>
              <a:rPr lang="en-US" dirty="0" smtClean="0"/>
            </a:br>
            <a:r>
              <a:rPr lang="en-US" dirty="0" smtClean="0"/>
              <a:t>Technology</a:t>
            </a:r>
            <a:r>
              <a:rPr lang="en-US" dirty="0"/>
              <a:t/>
            </a:r>
            <a:br>
              <a:rPr lang="en-US" dirty="0"/>
            </a:br>
            <a:r>
              <a:rPr lang="en-US" dirty="0" smtClean="0"/>
              <a:t/>
            </a:r>
            <a:br>
              <a:rPr lang="en-US" dirty="0" smtClean="0"/>
            </a:br>
            <a:r>
              <a:rPr lang="en-US" dirty="0" smtClean="0"/>
              <a:t>The Heart Math Institute </a:t>
            </a:r>
            <a:endParaRPr lang="en-US" dirty="0"/>
          </a:p>
        </p:txBody>
      </p:sp>
      <p:pic>
        <p:nvPicPr>
          <p:cNvPr id="1026" name="Picture 2" descr="Image result for the heartmath instit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22006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4538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604" y="280887"/>
            <a:ext cx="7797662" cy="863974"/>
          </a:xfrm>
        </p:spPr>
        <p:txBody>
          <a:bodyPr>
            <a:normAutofit/>
          </a:bodyPr>
          <a:lstStyle/>
          <a:p>
            <a:r>
              <a:rPr lang="en-US" sz="2400" dirty="0"/>
              <a:t>The Heart gives off a Frequency and all frequency produces a ‘rhythm, beat which is Music’</a:t>
            </a:r>
          </a:p>
        </p:txBody>
      </p:sp>
      <p:pic>
        <p:nvPicPr>
          <p:cNvPr id="11266" name="Picture 2" descr="Image result for the heartmath instit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77" y="1254869"/>
            <a:ext cx="60579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51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632" y="331956"/>
            <a:ext cx="7797662" cy="863974"/>
          </a:xfrm>
        </p:spPr>
        <p:txBody>
          <a:bodyPr>
            <a:normAutofit fontScale="90000"/>
          </a:bodyPr>
          <a:lstStyle/>
          <a:p>
            <a:r>
              <a:rPr lang="en-US" dirty="0" smtClean="0"/>
              <a:t>The Frequency and Music within us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073" y="4209723"/>
            <a:ext cx="2656639" cy="572030"/>
          </a:xfrm>
          <a:prstGeom prst="rect">
            <a:avLst/>
          </a:prstGeom>
        </p:spPr>
      </p:pic>
      <p:pic>
        <p:nvPicPr>
          <p:cNvPr id="9218" name="Picture 2" descr="Image result for the heartmath instit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991" y="1378324"/>
            <a:ext cx="4450750" cy="250435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892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6338" y="262647"/>
            <a:ext cx="5182396" cy="389509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51233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80162" y="271310"/>
            <a:ext cx="5412758" cy="3938413"/>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221" y="4209723"/>
            <a:ext cx="2656639" cy="572030"/>
          </a:xfrm>
          <a:prstGeom prst="rect">
            <a:avLst/>
          </a:prstGeom>
        </p:spPr>
      </p:pic>
    </p:spTree>
    <p:extLst>
      <p:ext uri="{BB962C8B-B14F-4D97-AF65-F5344CB8AC3E}">
        <p14:creationId xmlns:p14="http://schemas.microsoft.com/office/powerpoint/2010/main" val="1090441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Introductions </a:t>
            </a:r>
            <a:endParaRPr lang="en-US" dirty="0"/>
          </a:p>
        </p:txBody>
      </p:sp>
      <p:sp>
        <p:nvSpPr>
          <p:cNvPr id="6" name="Content Placeholder 2"/>
          <p:cNvSpPr>
            <a:spLocks noGrp="1"/>
          </p:cNvSpPr>
          <p:nvPr>
            <p:ph idx="1"/>
          </p:nvPr>
        </p:nvSpPr>
        <p:spPr>
          <a:xfrm>
            <a:off x="152400" y="819150"/>
            <a:ext cx="6324599" cy="4525963"/>
          </a:xfrm>
        </p:spPr>
        <p:txBody>
          <a:bodyPr>
            <a:noAutofit/>
          </a:bodyPr>
          <a:lstStyle/>
          <a:p>
            <a:r>
              <a:rPr lang="en-US" dirty="0" smtClean="0"/>
              <a:t>Michael (Mike) Mathews</a:t>
            </a:r>
            <a:endParaRPr lang="en-US" dirty="0"/>
          </a:p>
          <a:p>
            <a:pPr lvl="1"/>
            <a:r>
              <a:rPr lang="en-US" dirty="0" smtClean="0"/>
              <a:t>VP of Innovation and Technology </a:t>
            </a:r>
            <a:endParaRPr lang="en-US" dirty="0"/>
          </a:p>
          <a:p>
            <a:pPr lvl="1"/>
            <a:r>
              <a:rPr lang="en-US" dirty="0" smtClean="0"/>
              <a:t>Degrees in Technology, Theology, Applied Science</a:t>
            </a:r>
            <a:endParaRPr lang="en-US" dirty="0"/>
          </a:p>
          <a:p>
            <a:pPr lvl="1"/>
            <a:r>
              <a:rPr lang="en-US" dirty="0"/>
              <a:t>Background in Ministry</a:t>
            </a:r>
            <a:r>
              <a:rPr lang="en-US" dirty="0" smtClean="0"/>
              <a:t>, Teaching, Hi-Tech, Organizationa</a:t>
            </a:r>
            <a:r>
              <a:rPr lang="en-US" dirty="0" smtClean="0"/>
              <a:t>l management, Speaking and Writing</a:t>
            </a:r>
            <a:endParaRPr lang="en-US" dirty="0" smtClean="0"/>
          </a:p>
          <a:p>
            <a:pPr lvl="1"/>
            <a:r>
              <a:rPr lang="en-US" dirty="0" smtClean="0"/>
              <a:t>Engineer and Teacher for Cray Research – 12 Years</a:t>
            </a:r>
          </a:p>
          <a:p>
            <a:pPr lvl="1"/>
            <a:r>
              <a:rPr lang="en-US" dirty="0" smtClean="0"/>
              <a:t>Chief Information Officer – 10 years</a:t>
            </a:r>
            <a:endParaRPr lang="en-US" dirty="0"/>
          </a:p>
          <a:p>
            <a:pPr lvl="1"/>
            <a:r>
              <a:rPr lang="en-US" dirty="0" smtClean="0"/>
              <a:t>Innovation  – </a:t>
            </a:r>
            <a:r>
              <a:rPr lang="en-US" dirty="0"/>
              <a:t>8</a:t>
            </a:r>
            <a:r>
              <a:rPr lang="en-US" dirty="0" smtClean="0"/>
              <a:t> </a:t>
            </a:r>
            <a:r>
              <a:rPr lang="en-US" dirty="0"/>
              <a:t>Years</a:t>
            </a:r>
          </a:p>
          <a:p>
            <a:pPr lvl="1"/>
            <a:r>
              <a:rPr lang="en-US" dirty="0" smtClean="0"/>
              <a:t>Love/passion – to help orgs and people with a teachable spirit</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3272" y="792843"/>
            <a:ext cx="2270728" cy="1981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6877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50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grpId="0" nodeType="afterEffect">
                                  <p:stCondLst>
                                    <p:cond delay="50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anim calcmode="lin" valueType="num">
                                      <p:cBhvr>
                                        <p:cTn id="2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50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1000"/>
                                        <p:tgtEl>
                                          <p:spTgt spid="6">
                                            <p:txEl>
                                              <p:pRg st="4" end="4"/>
                                            </p:txEl>
                                          </p:spTgt>
                                        </p:tgtEl>
                                      </p:cBhvr>
                                    </p:animEffect>
                                    <p:anim calcmode="lin" valueType="num">
                                      <p:cBhvr>
                                        <p:cTn id="3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42" presetClass="entr" presetSubtype="0" fill="hold" grpId="0" nodeType="afterEffect">
                                  <p:stCondLst>
                                    <p:cond delay="50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1000"/>
                                        <p:tgtEl>
                                          <p:spTgt spid="6">
                                            <p:txEl>
                                              <p:pRg st="5" end="5"/>
                                            </p:txEl>
                                          </p:spTgt>
                                        </p:tgtEl>
                                      </p:cBhvr>
                                    </p:animEffect>
                                    <p:anim calcmode="lin" valueType="num">
                                      <p:cBhvr>
                                        <p:cTn id="3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grpId="0" nodeType="afterEffect">
                                  <p:stCondLst>
                                    <p:cond delay="500"/>
                                  </p:stCondLst>
                                  <p:childTnLst>
                                    <p:set>
                                      <p:cBhvr>
                                        <p:cTn id="43" dur="1" fill="hold">
                                          <p:stCondLst>
                                            <p:cond delay="0"/>
                                          </p:stCondLst>
                                        </p:cTn>
                                        <p:tgtEl>
                                          <p:spTgt spid="6">
                                            <p:txEl>
                                              <p:pRg st="6" end="6"/>
                                            </p:txEl>
                                          </p:spTgt>
                                        </p:tgtEl>
                                        <p:attrNameLst>
                                          <p:attrName>style.visibility</p:attrName>
                                        </p:attrNameLst>
                                      </p:cBhvr>
                                      <p:to>
                                        <p:strVal val="visible"/>
                                      </p:to>
                                    </p:set>
                                    <p:animEffect transition="in" filter="fade">
                                      <p:cBhvr>
                                        <p:cTn id="44" dur="1000"/>
                                        <p:tgtEl>
                                          <p:spTgt spid="6">
                                            <p:txEl>
                                              <p:pRg st="6" end="6"/>
                                            </p:txEl>
                                          </p:spTgt>
                                        </p:tgtEl>
                                      </p:cBhvr>
                                    </p:animEffect>
                                    <p:anim calcmode="lin" valueType="num">
                                      <p:cBhvr>
                                        <p:cTn id="4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500"/>
                                  </p:stCondLst>
                                  <p:childTnLst>
                                    <p:set>
                                      <p:cBhvr>
                                        <p:cTn id="50" dur="1" fill="hold">
                                          <p:stCondLst>
                                            <p:cond delay="0"/>
                                          </p:stCondLst>
                                        </p:cTn>
                                        <p:tgtEl>
                                          <p:spTgt spid="6">
                                            <p:txEl>
                                              <p:pRg st="7" end="7"/>
                                            </p:txEl>
                                          </p:spTgt>
                                        </p:tgtEl>
                                        <p:attrNameLst>
                                          <p:attrName>style.visibility</p:attrName>
                                        </p:attrNameLst>
                                      </p:cBhvr>
                                      <p:to>
                                        <p:strVal val="visible"/>
                                      </p:to>
                                    </p:set>
                                    <p:animEffect transition="in" filter="fade">
                                      <p:cBhvr>
                                        <p:cTn id="51" dur="1000"/>
                                        <p:tgtEl>
                                          <p:spTgt spid="6">
                                            <p:txEl>
                                              <p:pRg st="7" end="7"/>
                                            </p:txEl>
                                          </p:spTgt>
                                        </p:tgtEl>
                                      </p:cBhvr>
                                    </p:animEffect>
                                    <p:anim calcmode="lin" valueType="num">
                                      <p:cBhvr>
                                        <p:cTn id="52"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181" y="331957"/>
            <a:ext cx="6367918" cy="863974"/>
          </a:xfrm>
        </p:spPr>
        <p:txBody>
          <a:bodyPr>
            <a:normAutofit fontScale="90000"/>
          </a:bodyPr>
          <a:lstStyle/>
          <a:p>
            <a:pPr algn="ctr"/>
            <a:r>
              <a:rPr lang="en-US" dirty="0" smtClean="0"/>
              <a:t>The music of the heart</a:t>
            </a:r>
            <a:br>
              <a:rPr lang="en-US" dirty="0" smtClean="0"/>
            </a:br>
            <a:r>
              <a:rPr lang="en-US" sz="2700" i="1" dirty="0">
                <a:solidFill>
                  <a:srgbClr val="0070C0"/>
                </a:solidFill>
              </a:rPr>
              <a:t>‘Give thanks with a grateful heart’</a:t>
            </a:r>
          </a:p>
        </p:txBody>
      </p:sp>
      <p:pic>
        <p:nvPicPr>
          <p:cNvPr id="1843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198" y="1378324"/>
            <a:ext cx="60579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682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7653" y="1357568"/>
            <a:ext cx="4314166" cy="242671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073" y="4209723"/>
            <a:ext cx="2656639" cy="572030"/>
          </a:xfrm>
          <a:prstGeom prst="rect">
            <a:avLst/>
          </a:prstGeom>
        </p:spPr>
      </p:pic>
      <p:sp>
        <p:nvSpPr>
          <p:cNvPr id="6" name="Title 2"/>
          <p:cNvSpPr>
            <a:spLocks noGrp="1"/>
          </p:cNvSpPr>
          <p:nvPr>
            <p:ph type="title"/>
          </p:nvPr>
        </p:nvSpPr>
        <p:spPr>
          <a:xfrm>
            <a:off x="175731" y="109291"/>
            <a:ext cx="8325611" cy="863974"/>
          </a:xfrm>
        </p:spPr>
        <p:txBody>
          <a:bodyPr>
            <a:normAutofit/>
          </a:bodyPr>
          <a:lstStyle/>
          <a:p>
            <a:pPr algn="ctr"/>
            <a:r>
              <a:rPr lang="en-US" dirty="0" smtClean="0"/>
              <a:t>Frequency of the Heart</a:t>
            </a:r>
            <a:endParaRPr lang="en-US" dirty="0"/>
          </a:p>
        </p:txBody>
      </p:sp>
    </p:spTree>
    <p:extLst>
      <p:ext uri="{BB962C8B-B14F-4D97-AF65-F5344CB8AC3E}">
        <p14:creationId xmlns:p14="http://schemas.microsoft.com/office/powerpoint/2010/main" val="2586175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blogimg.goo.ne.jp/user_image/66/0a/b5dd3918eb5b6f7b56229bf2fca289e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885" y="1188598"/>
            <a:ext cx="4357639" cy="250304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073" y="4209723"/>
            <a:ext cx="2656639" cy="572030"/>
          </a:xfrm>
          <a:prstGeom prst="rect">
            <a:avLst/>
          </a:prstGeom>
        </p:spPr>
      </p:pic>
      <p:sp>
        <p:nvSpPr>
          <p:cNvPr id="6" name="Title 2"/>
          <p:cNvSpPr>
            <a:spLocks noGrp="1"/>
          </p:cNvSpPr>
          <p:nvPr>
            <p:ph type="title"/>
          </p:nvPr>
        </p:nvSpPr>
        <p:spPr>
          <a:xfrm>
            <a:off x="175731" y="109291"/>
            <a:ext cx="8325611" cy="863974"/>
          </a:xfrm>
        </p:spPr>
        <p:txBody>
          <a:bodyPr>
            <a:normAutofit/>
          </a:bodyPr>
          <a:lstStyle/>
          <a:p>
            <a:pPr algn="ctr"/>
            <a:r>
              <a:rPr lang="en-US" dirty="0" smtClean="0"/>
              <a:t>Synchronicity </a:t>
            </a:r>
            <a:endParaRPr lang="en-US" dirty="0"/>
          </a:p>
        </p:txBody>
      </p:sp>
    </p:spTree>
    <p:extLst>
      <p:ext uri="{BB962C8B-B14F-4D97-AF65-F5344CB8AC3E}">
        <p14:creationId xmlns:p14="http://schemas.microsoft.com/office/powerpoint/2010/main" val="4290636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92" y="1606125"/>
            <a:ext cx="4275356" cy="2572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12842" y="264681"/>
            <a:ext cx="7514618" cy="830997"/>
          </a:xfrm>
          <a:prstGeom prst="rect">
            <a:avLst/>
          </a:prstGeom>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1320"/>
                </a:solidFill>
                <a:effectLst/>
                <a:uLnTx/>
                <a:uFillTx/>
                <a:latin typeface="Roboto" pitchFamily="2" charset="0"/>
                <a:ea typeface="+mn-ea"/>
                <a:cs typeface="+mn-cs"/>
              </a:rPr>
              <a:t>“For where two or three gather in my name, there am I with them.” </a:t>
            </a:r>
            <a:r>
              <a:rPr kumimoji="0" lang="en-US" sz="2400" b="0" i="0" u="none" strike="noStrike" kern="1200" cap="none" spc="0" normalizeH="0" baseline="0" noProof="0" dirty="0">
                <a:ln>
                  <a:noFill/>
                </a:ln>
                <a:solidFill>
                  <a:srgbClr val="001320"/>
                </a:solidFill>
                <a:effectLst/>
                <a:uLnTx/>
                <a:uFillTx/>
                <a:latin typeface="Roboto" pitchFamily="2" charset="0"/>
                <a:ea typeface="+mn-ea"/>
                <a:cs typeface="+mn-cs"/>
              </a:rPr>
              <a:t>Matthew 18:20</a:t>
            </a:r>
            <a:endParaRPr kumimoji="0" lang="en-US" sz="2400" b="0" i="0" u="none" strike="noStrike" kern="1200" cap="none" spc="0" normalizeH="0" baseline="0" noProof="0" dirty="0">
              <a:ln>
                <a:noFill/>
              </a:ln>
              <a:solidFill>
                <a:prstClr val="black"/>
              </a:solidFill>
              <a:effectLst/>
              <a:uLnTx/>
              <a:uFillTx/>
              <a:latin typeface="Impact" panose="020B0806030902050204"/>
              <a:ea typeface="+mn-ea"/>
              <a:cs typeface="+mn-cs"/>
            </a:endParaRPr>
          </a:p>
        </p:txBody>
      </p:sp>
    </p:spTree>
    <p:extLst>
      <p:ext uri="{BB962C8B-B14F-4D97-AF65-F5344CB8AC3E}">
        <p14:creationId xmlns:p14="http://schemas.microsoft.com/office/powerpoint/2010/main" val="16301177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4026" y="656384"/>
            <a:ext cx="7762672" cy="1200329"/>
          </a:xfrm>
          <a:prstGeom prst="rect">
            <a:avLst/>
          </a:prstGeom>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1320"/>
                </a:solidFill>
                <a:effectLst/>
                <a:uLnTx/>
                <a:uFillTx/>
                <a:latin typeface="Roboto" pitchFamily="2" charset="0"/>
                <a:ea typeface="+mn-ea"/>
                <a:cs typeface="+mn-cs"/>
              </a:rPr>
              <a:t>“And though a man might prevail against one who is alone, </a:t>
            </a:r>
            <a:r>
              <a:rPr kumimoji="0" lang="en-US" sz="2400" b="1" i="0" u="sng" strike="noStrike" kern="1200" cap="none" spc="0" normalizeH="0" baseline="0" noProof="0" dirty="0">
                <a:ln>
                  <a:noFill/>
                </a:ln>
                <a:solidFill>
                  <a:srgbClr val="001320"/>
                </a:solidFill>
                <a:effectLst/>
                <a:uLnTx/>
                <a:uFillTx/>
                <a:latin typeface="Roboto" pitchFamily="2" charset="0"/>
                <a:ea typeface="+mn-ea"/>
                <a:cs typeface="+mn-cs"/>
              </a:rPr>
              <a:t>two</a:t>
            </a:r>
            <a:r>
              <a:rPr kumimoji="0" lang="en-US" sz="2400" b="0" i="0" u="none" strike="noStrike" kern="1200" cap="none" spc="0" normalizeH="0" baseline="0" noProof="0" dirty="0">
                <a:ln>
                  <a:noFill/>
                </a:ln>
                <a:solidFill>
                  <a:srgbClr val="001320"/>
                </a:solidFill>
                <a:effectLst/>
                <a:uLnTx/>
                <a:uFillTx/>
                <a:latin typeface="Roboto" pitchFamily="2" charset="0"/>
                <a:ea typeface="+mn-ea"/>
                <a:cs typeface="+mn-cs"/>
              </a:rPr>
              <a:t> will withstand him—a </a:t>
            </a:r>
            <a:r>
              <a:rPr kumimoji="0" lang="en-US" sz="2400" b="1" i="0" u="sng" strike="noStrike" kern="1200" cap="none" spc="0" normalizeH="0" baseline="0" noProof="0" dirty="0">
                <a:ln>
                  <a:noFill/>
                </a:ln>
                <a:solidFill>
                  <a:srgbClr val="001320"/>
                </a:solidFill>
                <a:effectLst/>
                <a:uLnTx/>
                <a:uFillTx/>
                <a:latin typeface="Roboto" pitchFamily="2" charset="0"/>
                <a:ea typeface="+mn-ea"/>
                <a:cs typeface="+mn-cs"/>
              </a:rPr>
              <a:t>threefold</a:t>
            </a:r>
            <a:r>
              <a:rPr kumimoji="0" lang="en-US" sz="2400" b="0" i="0" u="none" strike="noStrike" kern="1200" cap="none" spc="0" normalizeH="0" baseline="0" noProof="0" dirty="0">
                <a:ln>
                  <a:noFill/>
                </a:ln>
                <a:solidFill>
                  <a:srgbClr val="001320"/>
                </a:solidFill>
                <a:effectLst/>
                <a:uLnTx/>
                <a:uFillTx/>
                <a:latin typeface="Roboto" pitchFamily="2" charset="0"/>
                <a:ea typeface="+mn-ea"/>
                <a:cs typeface="+mn-cs"/>
              </a:rPr>
              <a:t> cord is not quickly broken.”  Ecclesiastes 4:12</a:t>
            </a:r>
            <a:endParaRPr kumimoji="0" lang="en-US" sz="2400" b="0" i="0" u="none" strike="noStrike" kern="1200" cap="none" spc="0" normalizeH="0" baseline="0" noProof="0" dirty="0">
              <a:ln>
                <a:noFill/>
              </a:ln>
              <a:solidFill>
                <a:prstClr val="black"/>
              </a:solidFill>
              <a:effectLst/>
              <a:uLnTx/>
              <a:uFillTx/>
              <a:latin typeface="Impact" panose="020B0806030902050204"/>
              <a:ea typeface="+mn-ea"/>
              <a:cs typeface="+mn-cs"/>
            </a:endParaRPr>
          </a:p>
        </p:txBody>
      </p:sp>
      <p:grpSp>
        <p:nvGrpSpPr>
          <p:cNvPr id="9" name="Group 8"/>
          <p:cNvGrpSpPr/>
          <p:nvPr/>
        </p:nvGrpSpPr>
        <p:grpSpPr>
          <a:xfrm>
            <a:off x="935603" y="2236372"/>
            <a:ext cx="6771662" cy="1764506"/>
            <a:chOff x="1490662" y="2631633"/>
            <a:chExt cx="9028883" cy="2352675"/>
          </a:xfrm>
        </p:grpSpPr>
        <p:pic>
          <p:nvPicPr>
            <p:cNvPr id="4" name="Picture 3"/>
            <p:cNvPicPr>
              <a:picLocks noChangeAspect="1"/>
            </p:cNvPicPr>
            <p:nvPr/>
          </p:nvPicPr>
          <p:blipFill>
            <a:blip r:embed="rId2"/>
            <a:stretch>
              <a:fillRect/>
            </a:stretch>
          </p:blipFill>
          <p:spPr>
            <a:xfrm>
              <a:off x="4337820" y="2631633"/>
              <a:ext cx="6181725" cy="2352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a:stretch>
              <a:fillRect/>
            </a:stretch>
          </p:blipFill>
          <p:spPr>
            <a:xfrm>
              <a:off x="1490662" y="2631633"/>
              <a:ext cx="3881418" cy="2352675"/>
            </a:xfrm>
            <a:prstGeom prst="rect">
              <a:avLst/>
            </a:prstGeom>
          </p:spPr>
        </p:pic>
      </p:grpSp>
    </p:spTree>
    <p:extLst>
      <p:ext uri="{BB962C8B-B14F-4D97-AF65-F5344CB8AC3E}">
        <p14:creationId xmlns:p14="http://schemas.microsoft.com/office/powerpoint/2010/main" val="289907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75564" y="1782271"/>
            <a:ext cx="3262997" cy="863974"/>
          </a:xfrm>
        </p:spPr>
        <p:txBody>
          <a:bodyPr>
            <a:normAutofit fontScale="90000"/>
          </a:bodyPr>
          <a:lstStyle/>
          <a:p>
            <a:pPr algn="ctr"/>
            <a:r>
              <a:rPr lang="en-US" dirty="0" smtClean="0"/>
              <a:t>Designing with</a:t>
            </a:r>
            <a:br>
              <a:rPr lang="en-US" dirty="0" smtClean="0"/>
            </a:br>
            <a:r>
              <a:rPr lang="en-US" dirty="0"/>
              <a:t/>
            </a:r>
            <a:br>
              <a:rPr lang="en-US" dirty="0"/>
            </a:br>
            <a:r>
              <a:rPr lang="en-US" dirty="0" smtClean="0"/>
              <a:t>‘Synchronicity’</a:t>
            </a:r>
            <a:br>
              <a:rPr lang="en-US" dirty="0" smtClean="0"/>
            </a:br>
            <a:r>
              <a:rPr lang="en-US" dirty="0"/>
              <a:t/>
            </a:r>
            <a:br>
              <a:rPr lang="en-US" dirty="0"/>
            </a:br>
            <a:r>
              <a:rPr lang="en-US" dirty="0" smtClean="0"/>
              <a:t>In </a:t>
            </a:r>
            <a:br>
              <a:rPr lang="en-US" dirty="0" smtClean="0"/>
            </a:br>
            <a:r>
              <a:rPr lang="en-US" dirty="0"/>
              <a:t/>
            </a:r>
            <a:br>
              <a:rPr lang="en-US" dirty="0"/>
            </a:br>
            <a:r>
              <a:rPr lang="en-US" dirty="0" smtClean="0"/>
              <a:t>Mind </a:t>
            </a:r>
            <a:endParaRPr lang="en-US" dirty="0"/>
          </a:p>
        </p:txBody>
      </p:sp>
      <p:pic>
        <p:nvPicPr>
          <p:cNvPr id="3074" name="Picture 2" descr="https://1.bp.blogspot.com/-2jHpQxSzTzs/WHTrEciPvvI/AAAAAAAAP_A/XrPjnGF0BiYvHj8nAkBqALKL3RVHB3RCQCLcB/s280/incoherence_coher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864" y="933856"/>
            <a:ext cx="2677205" cy="256080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073" y="4209723"/>
            <a:ext cx="2656639" cy="572030"/>
          </a:xfrm>
          <a:prstGeom prst="rect">
            <a:avLst/>
          </a:prstGeom>
        </p:spPr>
      </p:pic>
    </p:spTree>
    <p:extLst>
      <p:ext uri="{BB962C8B-B14F-4D97-AF65-F5344CB8AC3E}">
        <p14:creationId xmlns:p14="http://schemas.microsoft.com/office/powerpoint/2010/main" val="6212894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he heartmath instit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586" y="208945"/>
            <a:ext cx="6788099" cy="381830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8533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67150"/>
            <a:ext cx="8229600" cy="645319"/>
          </a:xfrm>
        </p:spPr>
        <p:txBody>
          <a:bodyPr/>
          <a:lstStyle/>
          <a:p>
            <a:pPr algn="ctr"/>
            <a:r>
              <a:rPr lang="en-US" sz="2800" dirty="0" smtClean="0">
                <a:solidFill>
                  <a:schemeClr val="bg1"/>
                </a:solidFill>
              </a:rPr>
              <a:t>VR </a:t>
            </a:r>
            <a:r>
              <a:rPr lang="en-US" sz="2800" dirty="0" smtClean="0">
                <a:solidFill>
                  <a:schemeClr val="bg1"/>
                </a:solidFill>
              </a:rPr>
              <a:t>Classroom in a digital world</a:t>
            </a:r>
            <a:endParaRPr lang="en-US" sz="2800"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336758893"/>
      </p:ext>
    </p:extLst>
  </p:cSld>
  <p:clrMapOvr>
    <a:masterClrMapping/>
  </p:clrMapOvr>
  <mc:AlternateContent xmlns:mc="http://schemas.openxmlformats.org/markup-compatibility/2006" xmlns:p14="http://schemas.microsoft.com/office/powerpoint/2010/main">
    <mc:Choice Requires="p14">
      <p:transition spd="slow" p14:dur="2000" advTm="5803"/>
    </mc:Choice>
    <mc:Fallback xmlns="">
      <p:transition spd="slow" advTm="5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stretch>
            <a:fillRect/>
          </a:stretch>
        </p:blipFill>
        <p:spPr>
          <a:xfrm>
            <a:off x="-22485" y="590550"/>
            <a:ext cx="7875307" cy="4366141"/>
          </a:xfrm>
          <a:prstGeom prst="rect">
            <a:avLst/>
          </a:prstGeom>
        </p:spPr>
      </p:pic>
      <p:sp>
        <p:nvSpPr>
          <p:cNvPr id="6" name="Title 3"/>
          <p:cNvSpPr txBox="1">
            <a:spLocks/>
          </p:cNvSpPr>
          <p:nvPr/>
        </p:nvSpPr>
        <p:spPr>
          <a:xfrm>
            <a:off x="890666" y="-9057"/>
            <a:ext cx="8229600" cy="479822"/>
          </a:xfrm>
          <a:prstGeom prst="rect">
            <a:avLst/>
          </a:prstGeom>
        </p:spPr>
        <p:txBody>
          <a:bodyPr/>
          <a:lstStyle>
            <a:lvl1pPr algn="l" defTabSz="914400" rtl="0" eaLnBrk="1" latinLnBrk="0" hangingPunct="1">
              <a:spcBef>
                <a:spcPct val="0"/>
              </a:spcBef>
              <a:buNone/>
              <a:defRPr sz="3600" b="1" kern="1200" baseline="0">
                <a:solidFill>
                  <a:schemeClr val="bg2">
                    <a:lumMod val="25000"/>
                  </a:schemeClr>
                </a:solidFill>
                <a:latin typeface="+mj-lt"/>
                <a:ea typeface="+mj-ea"/>
                <a:cs typeface="Segoe UI" pitchFamily="34" charset="0"/>
              </a:defRPr>
            </a:lvl1pPr>
          </a:lstStyle>
          <a:p>
            <a:r>
              <a:rPr lang="en-US" dirty="0" smtClean="0"/>
              <a:t>Eye Technology with Smart Tech</a:t>
            </a:r>
            <a:endParaRPr lang="en-US" dirty="0"/>
          </a:p>
        </p:txBody>
      </p:sp>
    </p:spTree>
    <p:extLst>
      <p:ext uri="{BB962C8B-B14F-4D97-AF65-F5344CB8AC3E}">
        <p14:creationId xmlns:p14="http://schemas.microsoft.com/office/powerpoint/2010/main" val="3267401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the worlds intelligence on a Mirror</a:t>
            </a:r>
            <a:endParaRPr lang="en-US" dirty="0"/>
          </a:p>
        </p:txBody>
      </p:sp>
      <p:sp>
        <p:nvSpPr>
          <p:cNvPr id="3" name="Footer Placeholder 2"/>
          <p:cNvSpPr>
            <a:spLocks noGrp="1"/>
          </p:cNvSpPr>
          <p:nvPr>
            <p:ph type="ftr" sz="quarter" idx="10"/>
          </p:nvPr>
        </p:nvSpPr>
        <p:spPr/>
        <p:txBody>
          <a:bodyPr/>
          <a:lstStyle/>
          <a:p>
            <a:r>
              <a:rPr lang="en-US" dirty="0" smtClean="0"/>
              <a:t>Oral Roberts University </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59</a:t>
            </a:fld>
            <a:endParaRPr lang="en-US" dirty="0"/>
          </a:p>
        </p:txBody>
      </p:sp>
      <p:pic>
        <p:nvPicPr>
          <p:cNvPr id="7" name="Content Placeholder 6">
            <a:hlinkClick r:id="rId2"/>
          </p:cNvPr>
          <p:cNvPicPr>
            <a:picLocks noGrp="1" noChangeAspect="1"/>
          </p:cNvPicPr>
          <p:nvPr>
            <p:ph idx="1"/>
          </p:nvPr>
        </p:nvPicPr>
        <p:blipFill>
          <a:blip r:embed="rId3"/>
          <a:stretch>
            <a:fillRect/>
          </a:stretch>
        </p:blipFill>
        <p:spPr>
          <a:xfrm>
            <a:off x="685800" y="666750"/>
            <a:ext cx="6258979" cy="4232035"/>
          </a:xfrm>
          <a:prstGeom prst="rect">
            <a:avLst/>
          </a:prstGeom>
        </p:spPr>
      </p:pic>
    </p:spTree>
    <p:extLst>
      <p:ext uri="{BB962C8B-B14F-4D97-AF65-F5344CB8AC3E}">
        <p14:creationId xmlns:p14="http://schemas.microsoft.com/office/powerpoint/2010/main" val="3961846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312886"/>
            <a:ext cx="7239000" cy="1352550"/>
          </a:xfrm>
        </p:spPr>
        <p:txBody>
          <a:bodyPr/>
          <a:lstStyle/>
          <a:p>
            <a:pPr algn="ctr"/>
            <a:r>
              <a:rPr lang="en-US" sz="2800" dirty="0" smtClean="0">
                <a:solidFill>
                  <a:schemeClr val="bg1"/>
                </a:solidFill>
              </a:rPr>
              <a:t>Audience thought – </a:t>
            </a:r>
            <a:r>
              <a:rPr lang="en-US" sz="2800" dirty="0" smtClean="0">
                <a:solidFill>
                  <a:schemeClr val="bg1"/>
                </a:solidFill>
              </a:rPr>
              <a:t>Is what envision and what we do really about the student</a:t>
            </a:r>
            <a:endParaRPr lang="en-US" sz="2800"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8759" y="-9672"/>
            <a:ext cx="2326481" cy="265883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818243"/>
            <a:ext cx="1627403" cy="24003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90550"/>
            <a:ext cx="2103120" cy="2628900"/>
          </a:xfrm>
          <a:prstGeom prst="rect">
            <a:avLst/>
          </a:prstGeom>
        </p:spPr>
      </p:pic>
    </p:spTree>
    <p:extLst>
      <p:ext uri="{BB962C8B-B14F-4D97-AF65-F5344CB8AC3E}">
        <p14:creationId xmlns:p14="http://schemas.microsoft.com/office/powerpoint/2010/main" val="840762219"/>
      </p:ext>
    </p:extLst>
  </p:cSld>
  <p:clrMapOvr>
    <a:masterClrMapping/>
  </p:clrMapOvr>
  <mc:AlternateContent xmlns:mc="http://schemas.openxmlformats.org/markup-compatibility/2006" xmlns:p14="http://schemas.microsoft.com/office/powerpoint/2010/main">
    <mc:Choice Requires="p14">
      <p:transition spd="slow" p14:dur="2000" advTm="5061"/>
    </mc:Choice>
    <mc:Fallback xmlns="">
      <p:transition spd="slow" advTm="5061"/>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Questions and Answers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5625" y="2800350"/>
            <a:ext cx="1095375" cy="21907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444254258"/>
      </p:ext>
    </p:extLst>
  </p:cSld>
  <p:clrMapOvr>
    <a:masterClrMapping/>
  </p:clrMapOvr>
  <mc:AlternateContent xmlns:mc="http://schemas.openxmlformats.org/markup-compatibility/2006" xmlns:p14="http://schemas.microsoft.com/office/powerpoint/2010/main">
    <mc:Choice Requires="p14">
      <p:transition spd="slow" p14:dur="2000" advTm="2504"/>
    </mc:Choice>
    <mc:Fallback xmlns="">
      <p:transition spd="slow" advTm="2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017" y="5714722"/>
            <a:ext cx="5969203" cy="375593"/>
          </a:xfrm>
        </p:spPr>
        <p:txBody>
          <a:bodyPr/>
          <a:lstStyle/>
          <a:p>
            <a:endParaRPr lang="en-US" dirty="0"/>
          </a:p>
        </p:txBody>
      </p:sp>
      <p:sp>
        <p:nvSpPr>
          <p:cNvPr id="3" name="Subtitle 2"/>
          <p:cNvSpPr>
            <a:spLocks noGrp="1"/>
          </p:cNvSpPr>
          <p:nvPr>
            <p:ph type="subTitle" idx="1"/>
          </p:nvPr>
        </p:nvSpPr>
        <p:spPr>
          <a:xfrm>
            <a:off x="304800" y="3829050"/>
            <a:ext cx="7753800" cy="1314450"/>
          </a:xfrm>
        </p:spPr>
        <p:txBody>
          <a:bodyPr/>
          <a:lstStyle/>
          <a:p>
            <a:endParaRPr lang="en-US" dirty="0"/>
          </a:p>
        </p:txBody>
      </p:sp>
      <p:pic>
        <p:nvPicPr>
          <p:cNvPr id="1026" name="Picture 2" descr="No alt text provided for this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
            <a:ext cx="100584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1700" y="590550"/>
            <a:ext cx="3276600" cy="1676400"/>
          </a:xfrm>
          <a:prstGeom prst="rect">
            <a:avLst/>
          </a:prstGeom>
          <a:ln>
            <a:noFill/>
          </a:ln>
          <a:effectLst>
            <a:softEdge rad="317500"/>
          </a:effectLst>
        </p:spPr>
      </p:pic>
      <p:sp>
        <p:nvSpPr>
          <p:cNvPr id="4" name="Rectangle 3"/>
          <p:cNvSpPr/>
          <p:nvPr/>
        </p:nvSpPr>
        <p:spPr>
          <a:xfrm>
            <a:off x="139493" y="4212284"/>
            <a:ext cx="9039484" cy="830997"/>
          </a:xfrm>
          <a:prstGeom prst="rect">
            <a:avLst/>
          </a:prstGeom>
          <a:noFill/>
          <a:effectLst>
            <a:glow rad="139700">
              <a:schemeClr val="accent1">
                <a:satMod val="175000"/>
                <a:alpha val="40000"/>
              </a:schemeClr>
            </a:glow>
          </a:effectLst>
        </p:spPr>
        <p:txBody>
          <a:bodyPr wrap="square" lIns="91440" tIns="45720" rIns="91440" bIns="45720">
            <a:spAutoFit/>
          </a:bodyPr>
          <a:lstStyle/>
          <a:p>
            <a:pPr algn="ctr"/>
            <a:r>
              <a:rPr lang="en-US" sz="4800" b="1" spc="50" dirty="0" smtClean="0">
                <a:ln w="0"/>
                <a:solidFill>
                  <a:schemeClr val="bg1"/>
                </a:solidFill>
                <a:effectLst>
                  <a:innerShdw blurRad="63500" dist="50800" dir="13500000">
                    <a:srgbClr val="000000">
                      <a:alpha val="50000"/>
                    </a:srgbClr>
                  </a:innerShdw>
                </a:effectLst>
              </a:rPr>
              <a:t>Teaching</a:t>
            </a:r>
            <a:r>
              <a:rPr lang="en-US" sz="4800" b="1" cap="none" spc="50" dirty="0" smtClean="0">
                <a:ln w="0"/>
                <a:solidFill>
                  <a:schemeClr val="bg1"/>
                </a:solidFill>
                <a:effectLst>
                  <a:innerShdw blurRad="63500" dist="50800" dir="13500000">
                    <a:srgbClr val="000000">
                      <a:alpha val="50000"/>
                    </a:srgbClr>
                  </a:innerShdw>
                </a:effectLst>
              </a:rPr>
              <a:t> </a:t>
            </a:r>
            <a:r>
              <a:rPr lang="en-US" sz="4800" b="1" cap="none" spc="50" dirty="0" smtClean="0">
                <a:ln w="0"/>
                <a:solidFill>
                  <a:schemeClr val="bg1"/>
                </a:solidFill>
                <a:effectLst>
                  <a:innerShdw blurRad="63500" dist="50800" dir="13500000">
                    <a:srgbClr val="000000">
                      <a:alpha val="50000"/>
                    </a:srgbClr>
                  </a:innerShdw>
                </a:effectLst>
              </a:rPr>
              <a:t>in a Digital World</a:t>
            </a:r>
            <a:endParaRPr lang="en-US" sz="4800" b="1" cap="none" spc="50" dirty="0">
              <a:ln w="0"/>
              <a:solidFill>
                <a:schemeClr val="bg1"/>
              </a:solidFill>
              <a:effectLst>
                <a:innerShdw blurRad="63500" dist="50800" dir="13500000">
                  <a:srgbClr val="000000">
                    <a:alpha val="50000"/>
                  </a:srgbClr>
                </a:innerShdw>
              </a:effectLst>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282" y="361950"/>
            <a:ext cx="3562979" cy="2558219"/>
          </a:xfrm>
          <a:prstGeom prst="rect">
            <a:avLst/>
          </a:prstGeom>
        </p:spPr>
      </p:pic>
    </p:spTree>
    <p:extLst>
      <p:ext uri="{BB962C8B-B14F-4D97-AF65-F5344CB8AC3E}">
        <p14:creationId xmlns:p14="http://schemas.microsoft.com/office/powerpoint/2010/main" val="850037667"/>
      </p:ext>
    </p:extLst>
  </p:cSld>
  <p:clrMapOvr>
    <a:masterClrMapping/>
  </p:clrMapOvr>
  <mc:AlternateContent xmlns:mc="http://schemas.openxmlformats.org/markup-compatibility/2006" xmlns:p14="http://schemas.microsoft.com/office/powerpoint/2010/main">
    <mc:Choice Requires="p14">
      <p:transition spd="slow" p14:dur="2000" advTm="3282"/>
    </mc:Choice>
    <mc:Fallback xmlns="">
      <p:transition spd="slow" advTm="3282"/>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7150"/>
            <a:ext cx="9220200" cy="479822"/>
          </a:xfrm>
        </p:spPr>
        <p:txBody>
          <a:bodyPr/>
          <a:lstStyle/>
          <a:p>
            <a:r>
              <a:rPr lang="en-US" sz="3200" dirty="0" smtClean="0"/>
              <a:t>Whole Person – All </a:t>
            </a:r>
            <a:r>
              <a:rPr lang="en-US" sz="3200" dirty="0" smtClean="0"/>
              <a:t>Knowledge </a:t>
            </a:r>
            <a:r>
              <a:rPr lang="en-US" sz="3200" dirty="0" smtClean="0"/>
              <a:t>Revelation </a:t>
            </a:r>
            <a:r>
              <a:rPr lang="en-US" sz="3200" dirty="0" smtClean="0"/>
              <a:t>4:11</a:t>
            </a:r>
            <a:endParaRPr lang="en-US" sz="32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2886"/>
            <a:ext cx="8118065" cy="4552950"/>
          </a:xfrm>
          <a:prstGeom prst="rect">
            <a:avLst/>
          </a:prstGeom>
        </p:spPr>
      </p:pic>
      <p:sp>
        <p:nvSpPr>
          <p:cNvPr id="8" name="Rectangle 7"/>
          <p:cNvSpPr/>
          <p:nvPr/>
        </p:nvSpPr>
        <p:spPr>
          <a:xfrm>
            <a:off x="228600" y="971550"/>
            <a:ext cx="2590800" cy="2308324"/>
          </a:xfrm>
          <a:prstGeom prst="rect">
            <a:avLst/>
          </a:prstGeom>
        </p:spPr>
        <p:txBody>
          <a:bodyPr wrap="square">
            <a:spAutoFit/>
          </a:bodyPr>
          <a:lstStyle/>
          <a:p>
            <a:r>
              <a:rPr lang="en-US" dirty="0">
                <a:solidFill>
                  <a:srgbClr val="001320"/>
                </a:solidFill>
                <a:latin typeface="Roboto"/>
              </a:rPr>
              <a:t>"You are worthy, our Lord and God, to receive glory and honor and power, for you created all things, and by your will they were created and have their being."</a:t>
            </a:r>
            <a:endParaRPr lang="en-US" dirty="0"/>
          </a:p>
        </p:txBody>
      </p:sp>
    </p:spTree>
    <p:extLst>
      <p:ext uri="{BB962C8B-B14F-4D97-AF65-F5344CB8AC3E}">
        <p14:creationId xmlns:p14="http://schemas.microsoft.com/office/powerpoint/2010/main" val="96532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Wannabees in a Digital World </a:t>
            </a:r>
            <a:endParaRPr lang="en-US" dirty="0"/>
          </a:p>
        </p:txBody>
      </p:sp>
      <p:sp>
        <p:nvSpPr>
          <p:cNvPr id="3" name="Footer Placeholder 2"/>
          <p:cNvSpPr>
            <a:spLocks noGrp="1"/>
          </p:cNvSpPr>
          <p:nvPr>
            <p:ph type="ftr" sz="quarter" idx="10"/>
          </p:nvPr>
        </p:nvSpPr>
        <p:spPr/>
        <p:txBody>
          <a:bodyPr/>
          <a:lstStyle/>
          <a:p>
            <a:r>
              <a:rPr lang="en-US" dirty="0" smtClean="0"/>
              <a:t>Oral Roberts University</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9</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30063"/>
            <a:ext cx="3559614" cy="320365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666750"/>
            <a:ext cx="4048125" cy="4762500"/>
          </a:xfrm>
          <a:prstGeom prst="rect">
            <a:avLst/>
          </a:prstGeom>
        </p:spPr>
      </p:pic>
    </p:spTree>
    <p:extLst>
      <p:ext uri="{BB962C8B-B14F-4D97-AF65-F5344CB8AC3E}">
        <p14:creationId xmlns:p14="http://schemas.microsoft.com/office/powerpoint/2010/main" val="3410983918"/>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PresenterMedia Animated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PresenterMedia Static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Custom 28">
      <a:dk1>
        <a:srgbClr val="000000"/>
      </a:dk1>
      <a:lt1>
        <a:srgbClr val="FFFFFF"/>
      </a:lt1>
      <a:dk2>
        <a:srgbClr val="FEFAE9"/>
      </a:dk2>
      <a:lt2>
        <a:srgbClr val="E7E6E6"/>
      </a:lt2>
      <a:accent1>
        <a:srgbClr val="1D5595"/>
      </a:accent1>
      <a:accent2>
        <a:srgbClr val="FF9605"/>
      </a:accent2>
      <a:accent3>
        <a:srgbClr val="FF644A"/>
      </a:accent3>
      <a:accent4>
        <a:srgbClr val="FFEA52"/>
      </a:accent4>
      <a:accent5>
        <a:srgbClr val="969696"/>
      </a:accent5>
      <a:accent6>
        <a:srgbClr val="6FA24C"/>
      </a:accent6>
      <a:hlink>
        <a:srgbClr val="1C87BC"/>
      </a:hlink>
      <a:folHlink>
        <a:srgbClr val="E46E8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nchor="ctr" anchorCtr="0">
        <a:normAutofit/>
      </a:bodyPr>
      <a:lstStyle>
        <a:defPPr>
          <a:defRPr sz="16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21196</TotalTime>
  <Words>917</Words>
  <Application>Microsoft Office PowerPoint</Application>
  <PresentationFormat>On-screen Show (16:9)</PresentationFormat>
  <Paragraphs>158</Paragraphs>
  <Slides>60</Slides>
  <Notes>3</Notes>
  <HiddenSlides>1</HiddenSlides>
  <MMClips>9</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60</vt:i4>
      </vt:variant>
    </vt:vector>
  </HeadingPairs>
  <TitlesOfParts>
    <vt:vector size="76" baseType="lpstr">
      <vt:lpstr>MS PGothic</vt:lpstr>
      <vt:lpstr>Arial</vt:lpstr>
      <vt:lpstr>Calibri</vt:lpstr>
      <vt:lpstr>Calibri Light</vt:lpstr>
      <vt:lpstr>Corbel</vt:lpstr>
      <vt:lpstr>Impact</vt:lpstr>
      <vt:lpstr>Open Sans Light</vt:lpstr>
      <vt:lpstr>Perpetua</vt:lpstr>
      <vt:lpstr>Roboto</vt:lpstr>
      <vt:lpstr>Segoe Print</vt:lpstr>
      <vt:lpstr>Segoe UI</vt:lpstr>
      <vt:lpstr>PresenterMedia Animated Theme</vt:lpstr>
      <vt:lpstr>PresenterMedia Static Theme</vt:lpstr>
      <vt:lpstr>Office Theme</vt:lpstr>
      <vt:lpstr>1_Office Theme</vt:lpstr>
      <vt:lpstr>Main Event</vt:lpstr>
      <vt:lpstr>Futuristic Technology for the Leading Edge Professor </vt:lpstr>
      <vt:lpstr>Abstract  </vt:lpstr>
      <vt:lpstr>Agenda </vt:lpstr>
      <vt:lpstr>Introductions </vt:lpstr>
      <vt:lpstr>Introductions </vt:lpstr>
      <vt:lpstr>Audience thought – Is what envision and what we do really about the student</vt:lpstr>
      <vt:lpstr>PowerPoint Presentation</vt:lpstr>
      <vt:lpstr>Whole Person – All Knowledge Revelation 4:11</vt:lpstr>
      <vt:lpstr>Teaching Wannabees in a Digital World </vt:lpstr>
      <vt:lpstr>PowerPoint Presentation</vt:lpstr>
      <vt:lpstr>Technology in the Classroom</vt:lpstr>
      <vt:lpstr>A Little About Me…</vt:lpstr>
      <vt:lpstr>Some Tools That I Use</vt:lpstr>
      <vt:lpstr>Kahoots</vt:lpstr>
      <vt:lpstr>Let’s Play!</vt:lpstr>
      <vt:lpstr>Play up the Competition!</vt:lpstr>
      <vt:lpstr>Afterwards…</vt:lpstr>
      <vt:lpstr>Student &amp; Question Detail</vt:lpstr>
      <vt:lpstr>Zoom</vt:lpstr>
      <vt:lpstr>Benefits of Zoom</vt:lpstr>
      <vt:lpstr>Benefits of Zoom</vt:lpstr>
      <vt:lpstr>Benefits of Zoom</vt:lpstr>
      <vt:lpstr>Screen Mirroring Technology</vt:lpstr>
      <vt:lpstr>Undergrad or Principles Courses</vt:lpstr>
      <vt:lpstr>Grad or Upper Division Classes</vt:lpstr>
      <vt:lpstr>Some Takeaways</vt:lpstr>
      <vt:lpstr>PowerPoint Presentation</vt:lpstr>
      <vt:lpstr>Let’s Visit Later!</vt:lpstr>
      <vt:lpstr>PowerPoint Presentation</vt:lpstr>
      <vt:lpstr>Zoomtopia Award</vt:lpstr>
      <vt:lpstr>Our Own Zoom Award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Guard Your Heart out of it are the  Issues of life</vt:lpstr>
      <vt:lpstr>Proverbs 4:23</vt:lpstr>
      <vt:lpstr>Proverbs 4:23</vt:lpstr>
      <vt:lpstr> Humanizing Technology  The Heart Math Institute </vt:lpstr>
      <vt:lpstr>The Heart gives off a Frequency and all frequency produces a ‘rhythm, beat which is Music’</vt:lpstr>
      <vt:lpstr>The Frequency and Music within us</vt:lpstr>
      <vt:lpstr>PowerPoint Presentation</vt:lpstr>
      <vt:lpstr>PowerPoint Presentation</vt:lpstr>
      <vt:lpstr>The music of the heart ‘Give thanks with a grateful heart’</vt:lpstr>
      <vt:lpstr>Frequency of the Heart</vt:lpstr>
      <vt:lpstr>Synchronicity </vt:lpstr>
      <vt:lpstr>PowerPoint Presentation</vt:lpstr>
      <vt:lpstr>PowerPoint Presentation</vt:lpstr>
      <vt:lpstr>Designing with  ‘Synchronicity’  In   Mind </vt:lpstr>
      <vt:lpstr>PowerPoint Presentation</vt:lpstr>
      <vt:lpstr>VR Classroom in a digital world</vt:lpstr>
      <vt:lpstr>PowerPoint Presentation</vt:lpstr>
      <vt:lpstr>All the worlds intelligence on a Mirror</vt:lpstr>
      <vt:lpstr>Questions and Answers</vt:lpstr>
    </vt:vector>
  </TitlesOfParts>
  <Company>eclipsed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eclipse</dc:creator>
  <cp:lastModifiedBy>Michael Mathews</cp:lastModifiedBy>
  <cp:revision>338</cp:revision>
  <dcterms:created xsi:type="dcterms:W3CDTF">2009-04-22T21:54:33Z</dcterms:created>
  <dcterms:modified xsi:type="dcterms:W3CDTF">2020-01-02T02:29:19Z</dcterms:modified>
</cp:coreProperties>
</file>