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ov20cb7Gw1a1Y1of4CG3cFvFh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1ab445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7c1ab445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7c1ab4450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c1ab4450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7c1ab4450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7c1ab44502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c1ab4450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7c1ab4450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7c1ab44502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c1ab4450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7c1ab4450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B214D">
                <a:alpha val="29803"/>
              </a:srgbClr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76281" y="1595064"/>
            <a:ext cx="6106177" cy="173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14D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0B214D"/>
                </a:solidFill>
              </a:rPr>
              <a:t>Tricks of the Trade</a:t>
            </a:r>
            <a:r>
              <a:rPr lang="en-US" sz="5400" b="1">
                <a:solidFill>
                  <a:srgbClr val="0B214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5400" b="1">
                <a:solidFill>
                  <a:srgbClr val="BA7921"/>
                </a:solidFill>
              </a:rPr>
              <a:t>D2L</a:t>
            </a:r>
            <a:endParaRPr sz="5400" b="1">
              <a:solidFill>
                <a:srgbClr val="BA79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76282" y="4138904"/>
            <a:ext cx="8461904" cy="7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7921"/>
              </a:buClr>
              <a:buSzPts val="3200"/>
              <a:buNone/>
            </a:pPr>
            <a:r>
              <a:rPr lang="en-US">
                <a:solidFill>
                  <a:srgbClr val="BA7921"/>
                </a:solidFill>
                <a:latin typeface="Georgia"/>
                <a:ea typeface="Georgia"/>
                <a:cs typeface="Georgia"/>
                <a:sym typeface="Georgia"/>
              </a:rPr>
              <a:t>Dr. Chance Bosch, College of Education</a:t>
            </a:r>
            <a:endParaRPr>
              <a:solidFill>
                <a:srgbClr val="BA792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" name="Google Shape;90;p1" descr="Empower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Oral Roberts Bann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B21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B214D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8" name="Google Shape;98;p5" descr="Oral Roberts Banne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51250"/>
            <a:ext cx="8839199" cy="417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152400" y="5312275"/>
            <a:ext cx="883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GOOGLE: D2L blah blah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198463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Philosophy</a:t>
            </a:r>
            <a:endParaRPr/>
          </a:p>
          <a:p>
            <a:pPr marL="7429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Organization</a:t>
            </a:r>
            <a:endParaRPr/>
          </a:p>
          <a:p>
            <a:pPr marL="74295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Grades</a:t>
            </a:r>
            <a:endParaRPr/>
          </a:p>
          <a:p>
            <a:pPr marL="74295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Attendance</a:t>
            </a:r>
            <a:endParaRPr/>
          </a:p>
          <a:p>
            <a:pPr marL="74295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B21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B214D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9" name="Google Shape;109;p6" descr="Oral Roberts Banne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284675" y="6330950"/>
            <a:ext cx="866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https://www.trialsitenews.com/tel-aviv-university-developed-technology-represents-novel-brain-activity-monitor/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6"/>
          <p:cNvPicPr preferRelativeResize="0"/>
          <p:nvPr/>
        </p:nvPicPr>
        <p:blipFill rotWithShape="1">
          <a:blip r:embed="rId4">
            <a:alphaModFix/>
          </a:blip>
          <a:srcRect l="8842" r="21751"/>
          <a:stretch/>
        </p:blipFill>
        <p:spPr>
          <a:xfrm>
            <a:off x="4321575" y="1570050"/>
            <a:ext cx="4670026" cy="46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c1ab44502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Philosophy</a:t>
            </a:r>
            <a:endParaRPr/>
          </a:p>
        </p:txBody>
      </p:sp>
      <p:sp>
        <p:nvSpPr>
          <p:cNvPr id="118" name="Google Shape;118;g7c1ab44502_0_6"/>
          <p:cNvSpPr txBox="1">
            <a:spLocks noGrp="1"/>
          </p:cNvSpPr>
          <p:nvPr>
            <p:ph type="body" idx="1"/>
          </p:nvPr>
        </p:nvSpPr>
        <p:spPr>
          <a:xfrm>
            <a:off x="198463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Technology-enhanced Learning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Research on note-taking </a:t>
            </a:r>
            <a:endParaRPr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Personal Bias</a:t>
            </a:r>
            <a:endParaRPr/>
          </a:p>
          <a:p>
            <a:pPr marL="74295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Structural Freedom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Student or Professor</a:t>
            </a:r>
            <a:endParaRPr/>
          </a:p>
        </p:txBody>
      </p:sp>
      <p:sp>
        <p:nvSpPr>
          <p:cNvPr id="119" name="Google Shape;119;g7c1ab44502_0_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B21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B214D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0" name="Google Shape;120;g7c1ab44502_0_6" descr="Oral Roberts Banne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7c1ab44502_0_6"/>
          <p:cNvPicPr preferRelativeResize="0"/>
          <p:nvPr/>
        </p:nvPicPr>
        <p:blipFill rotWithShape="1">
          <a:blip r:embed="rId4">
            <a:alphaModFix/>
          </a:blip>
          <a:srcRect l="22845" b="9779"/>
          <a:stretch/>
        </p:blipFill>
        <p:spPr>
          <a:xfrm>
            <a:off x="4805525" y="1281125"/>
            <a:ext cx="4197627" cy="49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7c1ab44502_0_6"/>
          <p:cNvSpPr txBox="1"/>
          <p:nvPr/>
        </p:nvSpPr>
        <p:spPr>
          <a:xfrm>
            <a:off x="284675" y="6330950"/>
            <a:ext cx="866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Peter Arkle: https://www.nytimes.com/2017/11/22/business/laptops-not-during-lecture-or-meeting.html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Organize</a:t>
            </a: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198462" y="1600200"/>
            <a:ext cx="424710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Organize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Curricular Guide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Syllabus (Policies)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Scope &amp; Sequence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Lesson Plans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Resources (Lecture Notes)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Assessments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Examples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Rubrics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Grades</a:t>
            </a: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B21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B214D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1" name="Google Shape;131;p8" descr="Oral Roberts Banne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22146" r="22140"/>
          <a:stretch/>
        </p:blipFill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c1ab44502_0_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Grades</a:t>
            </a:r>
            <a:endParaRPr/>
          </a:p>
        </p:txBody>
      </p:sp>
      <p:sp>
        <p:nvSpPr>
          <p:cNvPr id="139" name="Google Shape;139;g7c1ab44502_0_19"/>
          <p:cNvSpPr txBox="1">
            <a:spLocks noGrp="1"/>
          </p:cNvSpPr>
          <p:nvPr>
            <p:ph type="body" idx="1"/>
          </p:nvPr>
        </p:nvSpPr>
        <p:spPr>
          <a:xfrm>
            <a:off x="198462" y="1600200"/>
            <a:ext cx="4247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Grades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Create Grading Scheme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Use Setup Wizard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Create an Assignment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Link it to a Grade</a:t>
            </a: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7c1ab44502_0_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B21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B214D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1" name="Google Shape;141;g7c1ab44502_0_19" descr="Oral Roberts Banne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7c1ab44502_0_19" descr="great-white-shark-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5626" b="5626"/>
          <a:stretch/>
        </p:blipFill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c1ab44502_0_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Attendance</a:t>
            </a:r>
            <a:endParaRPr/>
          </a:p>
        </p:txBody>
      </p:sp>
      <p:sp>
        <p:nvSpPr>
          <p:cNvPr id="149" name="Google Shape;149;g7c1ab44502_0_28"/>
          <p:cNvSpPr txBox="1">
            <a:spLocks noGrp="1"/>
          </p:cNvSpPr>
          <p:nvPr>
            <p:ph type="body" idx="1"/>
          </p:nvPr>
        </p:nvSpPr>
        <p:spPr>
          <a:xfrm>
            <a:off x="198450" y="1278950"/>
            <a:ext cx="84885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Attendance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Attendance Scheme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Register (Schedule)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Take Attendance</a:t>
            </a: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c1ab44502_0_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B21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B214D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1" name="Google Shape;151;g7c1ab44502_0_28" descr="Oral Roberts Banne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7c1ab44502_0_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76425" y="3145700"/>
            <a:ext cx="67557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c1ab44502_0_40"/>
          <p:cNvSpPr txBox="1">
            <a:spLocks noGrp="1"/>
          </p:cNvSpPr>
          <p:nvPr>
            <p:ph type="ctrTitle"/>
          </p:nvPr>
        </p:nvSpPr>
        <p:spPr>
          <a:xfrm>
            <a:off x="476275" y="853999"/>
            <a:ext cx="8059200" cy="27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14D"/>
              </a:buClr>
              <a:buSzPts val="5400"/>
              <a:buFont typeface="Calibri"/>
              <a:buNone/>
            </a:pPr>
            <a:r>
              <a:rPr lang="en-US" sz="4800" b="1">
                <a:solidFill>
                  <a:srgbClr val="BA7921"/>
                </a:solidFill>
              </a:rPr>
              <a:t>Help?</a:t>
            </a:r>
            <a:endParaRPr sz="4800" b="1">
              <a:solidFill>
                <a:srgbClr val="BA792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14D"/>
              </a:buClr>
              <a:buSzPts val="5400"/>
              <a:buFont typeface="Calibri"/>
              <a:buNone/>
            </a:pPr>
            <a:endParaRPr sz="4800" b="1">
              <a:solidFill>
                <a:srgbClr val="0B214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14D"/>
              </a:buClr>
              <a:buSzPts val="5400"/>
              <a:buFont typeface="Calibri"/>
              <a:buNone/>
            </a:pPr>
            <a:r>
              <a:rPr lang="en-US" sz="4800" b="1">
                <a:solidFill>
                  <a:srgbClr val="0B214D"/>
                </a:solidFill>
              </a:rPr>
              <a:t>D2L, Department, Peers</a:t>
            </a:r>
            <a:endParaRPr sz="4800" b="1">
              <a:solidFill>
                <a:srgbClr val="0B214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14D"/>
              </a:buClr>
              <a:buSzPts val="5400"/>
              <a:buFont typeface="Calibri"/>
              <a:buNone/>
            </a:pPr>
            <a:endParaRPr sz="4800" b="1">
              <a:solidFill>
                <a:srgbClr val="0B214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14D"/>
              </a:buClr>
              <a:buSzPts val="5400"/>
              <a:buFont typeface="Calibri"/>
              <a:buNone/>
            </a:pPr>
            <a:endParaRPr sz="4800" b="1">
              <a:solidFill>
                <a:srgbClr val="0B214D"/>
              </a:solidFill>
            </a:endParaRPr>
          </a:p>
        </p:txBody>
      </p:sp>
      <p:sp>
        <p:nvSpPr>
          <p:cNvPr id="158" name="Google Shape;158;g7c1ab44502_0_40"/>
          <p:cNvSpPr txBox="1">
            <a:spLocks noGrp="1"/>
          </p:cNvSpPr>
          <p:nvPr>
            <p:ph type="subTitle" idx="1"/>
          </p:nvPr>
        </p:nvSpPr>
        <p:spPr>
          <a:xfrm>
            <a:off x="476275" y="3120319"/>
            <a:ext cx="8461800" cy="1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A7921"/>
              </a:buClr>
              <a:buSzPts val="3200"/>
              <a:buNone/>
            </a:pPr>
            <a:r>
              <a:rPr lang="en-US">
                <a:solidFill>
                  <a:srgbClr val="BA7921"/>
                </a:solidFill>
                <a:latin typeface="Georgia"/>
                <a:ea typeface="Georgia"/>
                <a:cs typeface="Georgia"/>
                <a:sym typeface="Georgia"/>
              </a:rPr>
              <a:t>Dr. Chance Bosch</a:t>
            </a:r>
            <a:endParaRPr>
              <a:solidFill>
                <a:srgbClr val="BA792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A7921"/>
              </a:buClr>
              <a:buSzPts val="3200"/>
              <a:buNone/>
            </a:pPr>
            <a:r>
              <a:rPr lang="en-US">
                <a:solidFill>
                  <a:srgbClr val="BA7921"/>
                </a:solidFill>
                <a:latin typeface="Georgia"/>
                <a:ea typeface="Georgia"/>
                <a:cs typeface="Georgia"/>
                <a:sym typeface="Georgia"/>
              </a:rPr>
              <a:t>College of Education</a:t>
            </a:r>
            <a:endParaRPr>
              <a:solidFill>
                <a:srgbClr val="BA792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A7921"/>
              </a:buClr>
              <a:buSzPts val="3200"/>
              <a:buNone/>
            </a:pPr>
            <a:r>
              <a:rPr lang="en-US">
                <a:solidFill>
                  <a:srgbClr val="BA7921"/>
                </a:solidFill>
                <a:latin typeface="Georgia"/>
                <a:ea typeface="Georgia"/>
                <a:cs typeface="Georgia"/>
                <a:sym typeface="Georgia"/>
              </a:rPr>
              <a:t>cbosch@oru.edu</a:t>
            </a:r>
            <a:endParaRPr>
              <a:solidFill>
                <a:srgbClr val="BA792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9" name="Google Shape;159;g7c1ab44502_0_40" descr="Empower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29200"/>
            <a:ext cx="9143996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7c1ab44502_0_40" descr="Oral Roberts Bann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ZU Presentation 1-23-18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</vt:lpstr>
      <vt:lpstr>Times New Roman</vt:lpstr>
      <vt:lpstr>WZU Presentation 1-23-18</vt:lpstr>
      <vt:lpstr>Tricks of the Trade: D2L</vt:lpstr>
      <vt:lpstr>PowerPoint Presentation</vt:lpstr>
      <vt:lpstr>Overview</vt:lpstr>
      <vt:lpstr>Philosophy</vt:lpstr>
      <vt:lpstr>Organize</vt:lpstr>
      <vt:lpstr>Grades</vt:lpstr>
      <vt:lpstr>Attendance</vt:lpstr>
      <vt:lpstr>Help?  D2L, Department, Peers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Tricks of the Trade: D2L</dc:title>
  <dc:creator>aking</dc:creator>
  <cp:lastModifiedBy>Dr. Kim Boyd</cp:lastModifiedBy>
  <cp:revision>1</cp:revision>
  <dcterms:created xsi:type="dcterms:W3CDTF">2014-09-25T22:41:15Z</dcterms:created>
  <dcterms:modified xsi:type="dcterms:W3CDTF">2020-01-06T20:41:06Z</dcterms:modified>
</cp:coreProperties>
</file>