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xls" ContentType="application/vnd.ms-exce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AA71"/>
    <a:srgbClr val="2631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17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4A380-95BA-E242-A3FC-9E07F7301478}" type="datetimeFigureOut">
              <a:rPr lang="en-US" smtClean="0"/>
              <a:t>9/26/14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67C-D7D6-7B42-8F4C-B187D7B49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0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4A380-95BA-E242-A3FC-9E07F7301478}" type="datetimeFigureOut">
              <a:rPr lang="en-US" smtClean="0"/>
              <a:t>9/26/14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67C-D7D6-7B42-8F4C-B187D7B49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356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4A380-95BA-E242-A3FC-9E07F7301478}" type="datetimeFigureOut">
              <a:rPr lang="en-US" smtClean="0"/>
              <a:t>9/26/14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67C-D7D6-7B42-8F4C-B187D7B49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9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4A380-95BA-E242-A3FC-9E07F7301478}" type="datetimeFigureOut">
              <a:rPr lang="en-US" smtClean="0"/>
              <a:t>9/26/14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67C-D7D6-7B42-8F4C-B187D7B49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145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4A380-95BA-E242-A3FC-9E07F7301478}" type="datetimeFigureOut">
              <a:rPr lang="en-US" smtClean="0"/>
              <a:t>9/26/14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67C-D7D6-7B42-8F4C-B187D7B49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935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4A380-95BA-E242-A3FC-9E07F7301478}" type="datetimeFigureOut">
              <a:rPr lang="en-US" smtClean="0"/>
              <a:t>9/26/14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67C-D7D6-7B42-8F4C-B187D7B49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738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4A380-95BA-E242-A3FC-9E07F7301478}" type="datetimeFigureOut">
              <a:rPr lang="en-US" smtClean="0"/>
              <a:t>9/26/14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67C-D7D6-7B42-8F4C-B187D7B49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97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4A380-95BA-E242-A3FC-9E07F7301478}" type="datetimeFigureOut">
              <a:rPr lang="en-US" smtClean="0"/>
              <a:t>9/26/14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67C-D7D6-7B42-8F4C-B187D7B49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402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4A380-95BA-E242-A3FC-9E07F7301478}" type="datetimeFigureOut">
              <a:rPr lang="en-US" smtClean="0"/>
              <a:t>9/26/14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67C-D7D6-7B42-8F4C-B187D7B49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533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4A380-95BA-E242-A3FC-9E07F7301478}" type="datetimeFigureOut">
              <a:rPr lang="en-US" smtClean="0"/>
              <a:t>9/26/14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67C-D7D6-7B42-8F4C-B187D7B49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319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4A380-95BA-E242-A3FC-9E07F7301478}" type="datetimeFigureOut">
              <a:rPr lang="en-US" smtClean="0"/>
              <a:t>9/26/14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367C-D7D6-7B42-8F4C-B187D7B49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312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4A380-95BA-E242-A3FC-9E07F7301478}" type="datetimeFigureOut">
              <a:rPr lang="en-US" smtClean="0"/>
              <a:t>9/26/14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E367C-D7D6-7B42-8F4C-B187D7B49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251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Chart1.xls"/><Relationship Id="rId4" Type="http://schemas.openxmlformats.org/officeDocument/2006/relationships/image" Target="../media/image4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605419"/>
            <a:ext cx="9144000" cy="895684"/>
          </a:xfrm>
          <a:prstGeom prst="rect">
            <a:avLst/>
          </a:prstGeom>
          <a:solidFill>
            <a:srgbClr val="26315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605419"/>
            <a:ext cx="7772400" cy="895684"/>
          </a:xfrm>
        </p:spPr>
        <p:txBody>
          <a:bodyPr>
            <a:normAutofit/>
          </a:bodyPr>
          <a:lstStyle/>
          <a:p>
            <a:pPr algn="r"/>
            <a:r>
              <a:rPr lang="en-US" b="1" dirty="0" smtClean="0">
                <a:solidFill>
                  <a:srgbClr val="FFFFFF"/>
                </a:solidFill>
              </a:rPr>
              <a:t>Name of Presentation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6442" y="5511631"/>
            <a:ext cx="6400800" cy="673103"/>
          </a:xfrm>
        </p:spPr>
        <p:txBody>
          <a:bodyPr>
            <a:normAutofit/>
          </a:bodyPr>
          <a:lstStyle/>
          <a:p>
            <a:pPr algn="r"/>
            <a:r>
              <a:rPr lang="en-US" dirty="0" smtClean="0">
                <a:solidFill>
                  <a:srgbClr val="C2AA71"/>
                </a:solidFill>
              </a:rPr>
              <a:t>Subtitle of Presentation</a:t>
            </a:r>
            <a:endParaRPr lang="en-US" dirty="0">
              <a:solidFill>
                <a:srgbClr val="C2AA71"/>
              </a:solidFill>
            </a:endParaRPr>
          </a:p>
        </p:txBody>
      </p:sp>
      <p:pic>
        <p:nvPicPr>
          <p:cNvPr id="4" name="Picture 3" descr="50thAnniversaryLogo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679"/>
            <a:ext cx="4668509" cy="4605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6855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4199" y="274638"/>
            <a:ext cx="5562599" cy="995362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bg1"/>
                </a:solidFill>
              </a:rPr>
              <a:t>Title of Slide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38947"/>
            <a:ext cx="7772400" cy="4237790"/>
          </a:xfrm>
        </p:spPr>
        <p:txBody>
          <a:bodyPr/>
          <a:lstStyle/>
          <a:p>
            <a:r>
              <a:rPr lang="en-US" dirty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Sample Text</a:t>
            </a:r>
          </a:p>
          <a:p>
            <a:pPr lvl="1"/>
            <a:r>
              <a:rPr lang="en-US" dirty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Sample Text</a:t>
            </a:r>
          </a:p>
          <a:p>
            <a:pPr lvl="2"/>
            <a:r>
              <a:rPr lang="en-US" dirty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Sub Text</a:t>
            </a:r>
          </a:p>
          <a:p>
            <a:pPr lvl="3"/>
            <a:r>
              <a:rPr lang="en-US" dirty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Sub Text</a:t>
            </a:r>
          </a:p>
          <a:p>
            <a:pPr lvl="4"/>
            <a:r>
              <a:rPr lang="en-US" dirty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Sub Text</a:t>
            </a:r>
          </a:p>
          <a:p>
            <a:pPr lvl="3"/>
            <a:endParaRPr lang="en-US" dirty="0">
              <a:solidFill>
                <a:srgbClr val="263151"/>
              </a:solidFill>
              <a:latin typeface="Times New Roman" charset="0"/>
              <a:ea typeface="ＭＳ Ｐゴシック" charset="0"/>
            </a:endParaRPr>
          </a:p>
          <a:p>
            <a:endParaRPr lang="en-US" dirty="0">
              <a:solidFill>
                <a:srgbClr val="263151"/>
              </a:solidFill>
            </a:endParaRPr>
          </a:p>
        </p:txBody>
      </p:sp>
      <p:sp>
        <p:nvSpPr>
          <p:cNvPr id="7" name="Date Placeholder 3"/>
          <p:cNvSpPr>
            <a:spLocks noGrp="1"/>
          </p:cNvSpPr>
          <p:nvPr>
            <p:ph type="dt" sz="quarter" idx="10"/>
          </p:nvPr>
        </p:nvSpPr>
        <p:spPr>
          <a:xfrm>
            <a:off x="685800" y="6477000"/>
            <a:ext cx="1905000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66A103FD-083B-3046-9A30-A52DE8403FEA}" type="datetime1">
              <a:rPr lang="en-US" sz="1000" baseline="0">
                <a:latin typeface="Times New Roman" charset="0"/>
              </a:rPr>
              <a:pPr/>
              <a:t>9/26/14</a:t>
            </a:fld>
            <a:endParaRPr lang="en-US" sz="1400" baseline="0" dirty="0">
              <a:latin typeface="Times New Roman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228600"/>
          </a:xfrm>
        </p:spPr>
        <p:txBody>
          <a:bodyPr/>
          <a:lstStyle/>
          <a:p>
            <a:pPr>
              <a:defRPr/>
            </a:pPr>
            <a:r>
              <a:rPr lang="en-US"/>
              <a:t>NAME OF PRESENTATION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77000"/>
            <a:ext cx="1905000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D0742E04-E6F2-2341-9CD7-B8024A05F36E}" type="slidenum">
              <a:rPr lang="en-US" sz="1000" baseline="0">
                <a:latin typeface="Times New Roman" charset="0"/>
              </a:rPr>
              <a:pPr/>
              <a:t>2</a:t>
            </a:fld>
            <a:endParaRPr lang="en-US" sz="1400" baseline="0"/>
          </a:p>
        </p:txBody>
      </p:sp>
    </p:spTree>
    <p:extLst>
      <p:ext uri="{BB962C8B-B14F-4D97-AF65-F5344CB8AC3E}">
        <p14:creationId xmlns:p14="http://schemas.microsoft.com/office/powerpoint/2010/main" val="3141264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4199" y="274638"/>
            <a:ext cx="5562599" cy="995362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bg1"/>
                </a:solidFill>
              </a:rPr>
              <a:t>Title of Slide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Date Placeholder 3"/>
          <p:cNvSpPr>
            <a:spLocks noGrp="1"/>
          </p:cNvSpPr>
          <p:nvPr>
            <p:ph type="dt" sz="quarter" idx="10"/>
          </p:nvPr>
        </p:nvSpPr>
        <p:spPr>
          <a:xfrm>
            <a:off x="685800" y="6477000"/>
            <a:ext cx="1905000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66A103FD-083B-3046-9A30-A52DE8403FEA}" type="datetime1">
              <a:rPr lang="en-US" sz="1000" baseline="0">
                <a:latin typeface="Times New Roman" charset="0"/>
              </a:rPr>
              <a:pPr/>
              <a:t>9/26/14</a:t>
            </a:fld>
            <a:endParaRPr lang="en-US" sz="1400" baseline="0" dirty="0">
              <a:latin typeface="Times New Roman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228600"/>
          </a:xfrm>
        </p:spPr>
        <p:txBody>
          <a:bodyPr/>
          <a:lstStyle/>
          <a:p>
            <a:pPr>
              <a:defRPr/>
            </a:pPr>
            <a:r>
              <a:rPr lang="en-US"/>
              <a:t>NAME OF PRESENTATION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77000"/>
            <a:ext cx="1905000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D0742E04-E6F2-2341-9CD7-B8024A05F36E}" type="slidenum">
              <a:rPr lang="en-US" sz="1000" baseline="0">
                <a:latin typeface="Times New Roman" charset="0"/>
              </a:rPr>
              <a:pPr/>
              <a:t>3</a:t>
            </a:fld>
            <a:endParaRPr lang="en-US" sz="1400" baseline="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685800" y="2179053"/>
            <a:ext cx="3810000" cy="3855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19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Sample text</a:t>
            </a:r>
          </a:p>
          <a:p>
            <a:pPr marL="457200" lvl="1" indent="0">
              <a:lnSpc>
                <a:spcPct val="90000"/>
              </a:lnSpc>
            </a:pPr>
            <a:r>
              <a:rPr lang="en-US" sz="19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	Sub text</a:t>
            </a:r>
          </a:p>
          <a:p>
            <a:pPr>
              <a:lnSpc>
                <a:spcPct val="90000"/>
              </a:lnSpc>
            </a:pPr>
            <a:r>
              <a:rPr lang="en-US" sz="19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Sample text</a:t>
            </a:r>
          </a:p>
          <a:p>
            <a:pPr marL="457200" lvl="1" indent="0">
              <a:lnSpc>
                <a:spcPct val="90000"/>
              </a:lnSpc>
            </a:pPr>
            <a:r>
              <a:rPr lang="en-US" sz="19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	Sub text</a:t>
            </a:r>
          </a:p>
          <a:p>
            <a:pPr marL="457200" lvl="1" indent="0">
              <a:lnSpc>
                <a:spcPct val="90000"/>
              </a:lnSpc>
            </a:pPr>
            <a:r>
              <a:rPr lang="en-US" sz="19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	Sub text</a:t>
            </a:r>
          </a:p>
          <a:p>
            <a:pPr marL="457200" lvl="1" indent="0">
              <a:lnSpc>
                <a:spcPct val="90000"/>
              </a:lnSpc>
            </a:pPr>
            <a:r>
              <a:rPr lang="en-US" sz="19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	Sub text</a:t>
            </a:r>
          </a:p>
          <a:p>
            <a:pPr lvl="2">
              <a:lnSpc>
                <a:spcPct val="90000"/>
              </a:lnSpc>
            </a:pPr>
            <a:r>
              <a:rPr lang="en-US" sz="19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Division 1</a:t>
            </a:r>
          </a:p>
          <a:p>
            <a:pPr lvl="2">
              <a:lnSpc>
                <a:spcPct val="90000"/>
              </a:lnSpc>
            </a:pPr>
            <a:r>
              <a:rPr lang="en-US" sz="19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Division 2</a:t>
            </a:r>
          </a:p>
          <a:p>
            <a:pPr lvl="2">
              <a:lnSpc>
                <a:spcPct val="90000"/>
              </a:lnSpc>
            </a:pPr>
            <a:r>
              <a:rPr lang="en-US" sz="19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Division 3</a:t>
            </a:r>
          </a:p>
          <a:p>
            <a:pPr lvl="2">
              <a:lnSpc>
                <a:spcPct val="90000"/>
              </a:lnSpc>
            </a:pPr>
            <a:r>
              <a:rPr lang="en-US" sz="19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Division 4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1300" dirty="0">
              <a:solidFill>
                <a:srgbClr val="263151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>
          <a:xfrm>
            <a:off x="4648200" y="2179053"/>
            <a:ext cx="3810000" cy="385503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19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Sample text</a:t>
            </a:r>
          </a:p>
          <a:p>
            <a:pPr marL="457200" lvl="1" indent="0">
              <a:lnSpc>
                <a:spcPct val="90000"/>
              </a:lnSpc>
            </a:pPr>
            <a:r>
              <a:rPr lang="en-US" sz="19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	Sub text</a:t>
            </a:r>
          </a:p>
          <a:p>
            <a:pPr>
              <a:lnSpc>
                <a:spcPct val="90000"/>
              </a:lnSpc>
            </a:pPr>
            <a:r>
              <a:rPr lang="en-US" sz="19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Sample text</a:t>
            </a:r>
          </a:p>
          <a:p>
            <a:pPr marL="457200" lvl="1" indent="0">
              <a:lnSpc>
                <a:spcPct val="90000"/>
              </a:lnSpc>
            </a:pPr>
            <a:r>
              <a:rPr lang="en-US" sz="19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	Sub text</a:t>
            </a:r>
          </a:p>
          <a:p>
            <a:pPr marL="457200" lvl="1" indent="0">
              <a:lnSpc>
                <a:spcPct val="90000"/>
              </a:lnSpc>
            </a:pPr>
            <a:r>
              <a:rPr lang="en-US" sz="19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	Sub text</a:t>
            </a:r>
          </a:p>
          <a:p>
            <a:pPr marL="457200" lvl="1" indent="0">
              <a:lnSpc>
                <a:spcPct val="90000"/>
              </a:lnSpc>
            </a:pPr>
            <a:r>
              <a:rPr lang="en-US" sz="19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	Sub text</a:t>
            </a:r>
          </a:p>
          <a:p>
            <a:pPr lvl="2">
              <a:lnSpc>
                <a:spcPct val="90000"/>
              </a:lnSpc>
            </a:pPr>
            <a:r>
              <a:rPr lang="en-US" sz="19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Division 1</a:t>
            </a:r>
          </a:p>
          <a:p>
            <a:pPr lvl="2">
              <a:lnSpc>
                <a:spcPct val="90000"/>
              </a:lnSpc>
            </a:pPr>
            <a:r>
              <a:rPr lang="en-US" sz="19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Division 2</a:t>
            </a:r>
          </a:p>
          <a:p>
            <a:pPr lvl="2">
              <a:lnSpc>
                <a:spcPct val="90000"/>
              </a:lnSpc>
            </a:pPr>
            <a:r>
              <a:rPr lang="en-US" sz="19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Division 3</a:t>
            </a:r>
          </a:p>
          <a:p>
            <a:pPr lvl="2">
              <a:lnSpc>
                <a:spcPct val="90000"/>
              </a:lnSpc>
            </a:pPr>
            <a:r>
              <a:rPr lang="en-US" sz="19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Division 4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1700" dirty="0">
              <a:solidFill>
                <a:srgbClr val="263151"/>
              </a:solidFill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26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4199" y="274638"/>
            <a:ext cx="5562599" cy="995362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bg1"/>
                </a:solidFill>
              </a:rPr>
              <a:t>Title of Slide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Date Placeholder 3"/>
          <p:cNvSpPr>
            <a:spLocks noGrp="1"/>
          </p:cNvSpPr>
          <p:nvPr>
            <p:ph type="dt" sz="quarter" idx="10"/>
          </p:nvPr>
        </p:nvSpPr>
        <p:spPr>
          <a:xfrm>
            <a:off x="685800" y="6477000"/>
            <a:ext cx="1905000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66A103FD-083B-3046-9A30-A52DE8403FEA}" type="datetime1">
              <a:rPr lang="en-US" sz="1000" baseline="0">
                <a:latin typeface="Times New Roman" charset="0"/>
              </a:rPr>
              <a:pPr/>
              <a:t>9/26/14</a:t>
            </a:fld>
            <a:endParaRPr lang="en-US" sz="1400" baseline="0" dirty="0">
              <a:latin typeface="Times New Roman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228600"/>
          </a:xfrm>
        </p:spPr>
        <p:txBody>
          <a:bodyPr/>
          <a:lstStyle/>
          <a:p>
            <a:pPr>
              <a:defRPr/>
            </a:pPr>
            <a:r>
              <a:rPr lang="en-US"/>
              <a:t>NAME OF PRESENTATION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77000"/>
            <a:ext cx="1905000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D0742E04-E6F2-2341-9CD7-B8024A05F36E}" type="slidenum">
              <a:rPr lang="en-US" sz="1000" baseline="0">
                <a:latin typeface="Times New Roman" charset="0"/>
              </a:rPr>
              <a:pPr/>
              <a:t>4</a:t>
            </a:fld>
            <a:endParaRPr lang="en-US" sz="1400" baseline="0"/>
          </a:p>
        </p:txBody>
      </p:sp>
      <p:graphicFrame>
        <p:nvGraphicFramePr>
          <p:cNvPr id="1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3690910"/>
              </p:ext>
            </p:extLst>
          </p:nvPr>
        </p:nvGraphicFramePr>
        <p:xfrm>
          <a:off x="685800" y="2202201"/>
          <a:ext cx="7772400" cy="404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r:id="rId3" imgW="7773074" imgH="4041998" progId="Excel.Chart.8">
                  <p:embed/>
                </p:oleObj>
              </mc:Choice>
              <mc:Fallback>
                <p:oleObj r:id="rId3" imgW="7773074" imgH="4041998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202201"/>
                        <a:ext cx="7772400" cy="4041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43197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4199" y="274638"/>
            <a:ext cx="5562599" cy="995362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bg1"/>
                </a:solidFill>
              </a:rPr>
              <a:t>Title of Slide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Date Placeholder 3"/>
          <p:cNvSpPr>
            <a:spLocks noGrp="1"/>
          </p:cNvSpPr>
          <p:nvPr>
            <p:ph type="dt" sz="quarter" idx="10"/>
          </p:nvPr>
        </p:nvSpPr>
        <p:spPr>
          <a:xfrm>
            <a:off x="685800" y="6477000"/>
            <a:ext cx="1905000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66A103FD-083B-3046-9A30-A52DE8403FEA}" type="datetime1">
              <a:rPr lang="en-US" sz="1000" baseline="0">
                <a:latin typeface="Times New Roman" charset="0"/>
              </a:rPr>
              <a:pPr/>
              <a:t>9/26/14</a:t>
            </a:fld>
            <a:endParaRPr lang="en-US" sz="1400" baseline="0" dirty="0">
              <a:latin typeface="Times New Roman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228600"/>
          </a:xfrm>
        </p:spPr>
        <p:txBody>
          <a:bodyPr/>
          <a:lstStyle/>
          <a:p>
            <a:pPr>
              <a:defRPr/>
            </a:pPr>
            <a:r>
              <a:rPr lang="en-US"/>
              <a:t>NAME OF PRESENTATION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77000"/>
            <a:ext cx="1905000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D0742E04-E6F2-2341-9CD7-B8024A05F36E}" type="slidenum">
              <a:rPr lang="en-US" sz="1000" baseline="0">
                <a:latin typeface="Times New Roman" charset="0"/>
              </a:rPr>
              <a:pPr/>
              <a:t>5</a:t>
            </a:fld>
            <a:endParaRPr lang="en-US" sz="1400" baseline="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685800" y="2098841"/>
            <a:ext cx="4394200" cy="403525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6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	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Lorem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ipsum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dolor sit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amet,consectetuer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adipiscing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elit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.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Vestibulum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dignissim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lacus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eu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quam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elementum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rutrum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.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Suspendisse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in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risus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id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lorem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venenatis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pulvinar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.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Ut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felis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enim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,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condimentum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feugiat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,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tincidunt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vitae,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rutrum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a,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purus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.</a:t>
            </a:r>
            <a:endParaRPr lang="en-US" sz="800" dirty="0">
              <a:solidFill>
                <a:srgbClr val="263151"/>
              </a:solidFill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"/>
          <a:stretch>
            <a:fillRect/>
          </a:stretch>
        </p:blipFill>
        <p:spPr>
          <a:xfrm>
            <a:off x="5542625" y="2098840"/>
            <a:ext cx="2623474" cy="4035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202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4199" y="274638"/>
            <a:ext cx="5562599" cy="995362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bg1"/>
                </a:solidFill>
              </a:rPr>
              <a:t>Title of Slide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Date Placeholder 3"/>
          <p:cNvSpPr>
            <a:spLocks noGrp="1"/>
          </p:cNvSpPr>
          <p:nvPr>
            <p:ph type="dt" sz="quarter" idx="10"/>
          </p:nvPr>
        </p:nvSpPr>
        <p:spPr>
          <a:xfrm>
            <a:off x="685800" y="6477000"/>
            <a:ext cx="1905000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66A103FD-083B-3046-9A30-A52DE8403FEA}" type="datetime1">
              <a:rPr lang="en-US" sz="1000" baseline="0">
                <a:latin typeface="Times New Roman" charset="0"/>
              </a:rPr>
              <a:pPr/>
              <a:t>9/26/14</a:t>
            </a:fld>
            <a:endParaRPr lang="en-US" sz="1400" baseline="0" dirty="0">
              <a:latin typeface="Times New Roman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228600"/>
          </a:xfrm>
        </p:spPr>
        <p:txBody>
          <a:bodyPr/>
          <a:lstStyle/>
          <a:p>
            <a:pPr>
              <a:defRPr/>
            </a:pPr>
            <a:r>
              <a:rPr lang="en-US"/>
              <a:t>NAME OF PRESENTATION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77000"/>
            <a:ext cx="1905000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D0742E04-E6F2-2341-9CD7-B8024A05F36E}" type="slidenum">
              <a:rPr lang="en-US" sz="1000" baseline="0">
                <a:latin typeface="Times New Roman" charset="0"/>
              </a:rPr>
              <a:pPr/>
              <a:t>6</a:t>
            </a:fld>
            <a:endParaRPr lang="en-US" sz="1400" baseline="0"/>
          </a:p>
        </p:txBody>
      </p:sp>
      <p:pic>
        <p:nvPicPr>
          <p:cNvPr id="12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1" b="12704"/>
          <a:stretch>
            <a:fillRect/>
          </a:stretch>
        </p:blipFill>
        <p:spPr>
          <a:xfrm>
            <a:off x="762000" y="2128256"/>
            <a:ext cx="3206750" cy="4054475"/>
          </a:xfrm>
          <a:noFill/>
        </p:spPr>
      </p:pic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4237788" y="2098841"/>
            <a:ext cx="4220411" cy="403525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600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	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Lorem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ipsum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dolor sit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amet,consectetuer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adipiscing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elit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.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Vestibulum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dignissim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lacus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eu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quam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elementum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rutrum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.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Suspendisse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in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risus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id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lorem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venenatis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pulvinar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.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Ut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felis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enim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,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ipsum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condimentum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feugiat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,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tincidunt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vitae,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rutrum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a,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purus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dirty="0" err="1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rae</a:t>
            </a:r>
            <a:r>
              <a:rPr lang="en-US" dirty="0" smtClean="0">
                <a:solidFill>
                  <a:srgbClr val="263151"/>
                </a:solidFill>
                <a:latin typeface="Times New Roman" charset="0"/>
                <a:ea typeface="ＭＳ Ｐゴシック" charset="0"/>
              </a:rPr>
              <a:t>.</a:t>
            </a:r>
            <a:endParaRPr lang="en-US" sz="800" dirty="0">
              <a:solidFill>
                <a:srgbClr val="263151"/>
              </a:solidFill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642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Genesis.thmx</Template>
  <TotalTime>65</TotalTime>
  <Words>60</Words>
  <Application>Microsoft Macintosh PowerPoint</Application>
  <PresentationFormat>On-screen Show (4:3)</PresentationFormat>
  <Paragraphs>49</Paragraphs>
  <Slides>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Office Theme</vt:lpstr>
      <vt:lpstr>Microsoft Excel Chart</vt:lpstr>
      <vt:lpstr>Name of Presentation</vt:lpstr>
      <vt:lpstr>Title of Slide</vt:lpstr>
      <vt:lpstr>Title of Slide</vt:lpstr>
      <vt:lpstr>Title of Slide</vt:lpstr>
      <vt:lpstr>Title of Slide</vt:lpstr>
      <vt:lpstr>Title of Slide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aking</dc:creator>
  <cp:lastModifiedBy>aking</cp:lastModifiedBy>
  <cp:revision>8</cp:revision>
  <dcterms:created xsi:type="dcterms:W3CDTF">2014-09-25T22:41:15Z</dcterms:created>
  <dcterms:modified xsi:type="dcterms:W3CDTF">2014-09-26T15:24:22Z</dcterms:modified>
</cp:coreProperties>
</file>