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1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7921"/>
    <a:srgbClr val="0B214D"/>
    <a:srgbClr val="152365"/>
    <a:srgbClr val="C2AA71"/>
    <a:srgbClr val="263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94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D6116-80B7-AF45-8555-357B999FE22F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E54DC-6023-B649-B762-8FB4E4076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56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54DC-6023-B649-B762-8FB4E40762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31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A380-95BA-E242-A3FC-9E07F7301478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367C-D7D6-7B42-8F4C-B187D7B49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2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A380-95BA-E242-A3FC-9E07F7301478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367C-D7D6-7B42-8F4C-B187D7B49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18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A380-95BA-E242-A3FC-9E07F7301478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367C-D7D6-7B42-8F4C-B187D7B49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81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A380-95BA-E242-A3FC-9E07F7301478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367C-D7D6-7B42-8F4C-B187D7B49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60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A380-95BA-E242-A3FC-9E07F7301478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367C-D7D6-7B42-8F4C-B187D7B49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6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A380-95BA-E242-A3FC-9E07F7301478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367C-D7D6-7B42-8F4C-B187D7B49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52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A380-95BA-E242-A3FC-9E07F7301478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367C-D7D6-7B42-8F4C-B187D7B49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37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A380-95BA-E242-A3FC-9E07F7301478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367C-D7D6-7B42-8F4C-B187D7B49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33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A380-95BA-E242-A3FC-9E07F7301478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367C-D7D6-7B42-8F4C-B187D7B49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3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A380-95BA-E242-A3FC-9E07F7301478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367C-D7D6-7B42-8F4C-B187D7B49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89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A380-95BA-E242-A3FC-9E07F7301478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367C-D7D6-7B42-8F4C-B187D7B49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34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4A380-95BA-E242-A3FC-9E07F7301478}" type="datetimeFigureOut">
              <a:rPr lang="en-US" smtClean="0"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367C-D7D6-7B42-8F4C-B187D7B49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20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0">
              <a:srgbClr val="0B214D">
                <a:alpha val="30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281" y="1595064"/>
            <a:ext cx="6106177" cy="1733960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5400" b="1" dirty="0" smtClean="0">
                <a:solidFill>
                  <a:srgbClr val="0B214D"/>
                </a:solidFill>
                <a:latin typeface="Calibri"/>
                <a:cs typeface="Calibri"/>
              </a:rPr>
              <a:t>NAME OF PRESENTATION</a:t>
            </a:r>
            <a:endParaRPr lang="en-US" sz="5400" b="1" dirty="0">
              <a:solidFill>
                <a:srgbClr val="0B214D"/>
              </a:solidFill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82" y="3304600"/>
            <a:ext cx="6400800" cy="505713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pc="300" dirty="0" smtClean="0">
                <a:solidFill>
                  <a:srgbClr val="BA7921"/>
                </a:solidFill>
                <a:latin typeface="Georgia"/>
                <a:cs typeface="Georgia"/>
              </a:rPr>
              <a:t>SUBTITLE OF PRESENTATION</a:t>
            </a:r>
            <a:endParaRPr lang="en-US" spc="300" dirty="0">
              <a:solidFill>
                <a:srgbClr val="BA7921"/>
              </a:solidFill>
              <a:latin typeface="Georgia"/>
              <a:cs typeface="Georgia"/>
            </a:endParaRPr>
          </a:p>
        </p:txBody>
      </p:sp>
      <p:pic>
        <p:nvPicPr>
          <p:cNvPr id="13" name="Picture 12" descr="Empowe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9200"/>
            <a:ext cx="9144000" cy="1828800"/>
          </a:xfrm>
          <a:prstGeom prst="rect">
            <a:avLst/>
          </a:prstGeom>
        </p:spPr>
      </p:pic>
      <p:pic>
        <p:nvPicPr>
          <p:cNvPr id="14" name="Picture 13" descr="Oral Roberts 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8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58094"/>
            <a:ext cx="7772400" cy="4237790"/>
          </a:xfrm>
        </p:spPr>
        <p:txBody>
          <a:bodyPr/>
          <a:lstStyle/>
          <a:p>
            <a:r>
              <a:rPr lang="en-US" dirty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Sample Text</a:t>
            </a:r>
          </a:p>
          <a:p>
            <a:pPr lvl="1"/>
            <a:r>
              <a:rPr lang="en-US" dirty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Sample Text</a:t>
            </a:r>
          </a:p>
          <a:p>
            <a:pPr lvl="2"/>
            <a:r>
              <a:rPr lang="en-US" dirty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Sub Text</a:t>
            </a:r>
          </a:p>
          <a:p>
            <a:pPr lvl="3"/>
            <a:r>
              <a:rPr lang="en-US" dirty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Sub Text</a:t>
            </a:r>
          </a:p>
          <a:p>
            <a:pPr lvl="4"/>
            <a:r>
              <a:rPr lang="en-US" dirty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Sub Text</a:t>
            </a:r>
          </a:p>
          <a:p>
            <a:pPr lvl="3"/>
            <a:endParaRPr lang="en-US" dirty="0">
              <a:solidFill>
                <a:srgbClr val="263151"/>
              </a:solidFill>
              <a:latin typeface="Times New Roman" charset="0"/>
              <a:ea typeface="ＭＳ Ｐゴシック" charset="0"/>
            </a:endParaRPr>
          </a:p>
          <a:p>
            <a:endParaRPr lang="en-US" dirty="0">
              <a:solidFill>
                <a:srgbClr val="263151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905000" cy="2286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6A103FD-083B-3046-9A30-A52DE8403FEA}" type="datetime1">
              <a:rPr lang="en-US" sz="1000" baseline="0">
                <a:solidFill>
                  <a:srgbClr val="0B214D"/>
                </a:solidFill>
                <a:latin typeface="Times New Roman" charset="0"/>
              </a:rPr>
              <a:pPr/>
              <a:t>6/30/2017</a:t>
            </a:fld>
            <a:endParaRPr lang="en-US" sz="1400" baseline="0" dirty="0">
              <a:solidFill>
                <a:srgbClr val="0B214D"/>
              </a:solidFill>
              <a:latin typeface="Times New Roman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1905000" cy="2286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0742E04-E6F2-2341-9CD7-B8024A05F36E}" type="slidenum">
              <a:rPr lang="en-US" sz="1000" baseline="0">
                <a:solidFill>
                  <a:srgbClr val="0B214D"/>
                </a:solidFill>
                <a:latin typeface="Times New Roman" charset="0"/>
              </a:rPr>
              <a:pPr/>
              <a:t>2</a:t>
            </a:fld>
            <a:endParaRPr lang="en-US" sz="1400" baseline="0" dirty="0">
              <a:solidFill>
                <a:srgbClr val="0B214D"/>
              </a:solidFill>
            </a:endParaRPr>
          </a:p>
        </p:txBody>
      </p:sp>
      <p:pic>
        <p:nvPicPr>
          <p:cNvPr id="11" name="Picture 10" descr="Oral Roberts Banner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522" y="941098"/>
            <a:ext cx="3981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B214D"/>
                </a:solidFill>
              </a:rPr>
              <a:t>SLIDE TITLE HERE</a:t>
            </a:r>
            <a:endParaRPr lang="en-US" sz="3600" b="1" dirty="0">
              <a:solidFill>
                <a:srgbClr val="0B214D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28600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0B214D">
                    <a:alpha val="50000"/>
                  </a:srgbClr>
                </a:solidFill>
              </a:rPr>
              <a:t>NAME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14126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905000" cy="2286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6A103FD-083B-3046-9A30-A52DE8403FEA}" type="datetime1">
              <a:rPr lang="en-US" sz="1000" baseline="0">
                <a:solidFill>
                  <a:srgbClr val="0B214D"/>
                </a:solidFill>
                <a:latin typeface="Times New Roman" charset="0"/>
              </a:rPr>
              <a:pPr/>
              <a:t>6/30/2017</a:t>
            </a:fld>
            <a:endParaRPr lang="en-US" sz="1400" baseline="0" dirty="0">
              <a:solidFill>
                <a:srgbClr val="0B214D"/>
              </a:solidFill>
              <a:latin typeface="Times New Roman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1905000" cy="2286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0742E04-E6F2-2341-9CD7-B8024A05F36E}" type="slidenum">
              <a:rPr lang="en-US" sz="1000" baseline="0">
                <a:solidFill>
                  <a:srgbClr val="0B214D"/>
                </a:solidFill>
                <a:latin typeface="Times New Roman" charset="0"/>
              </a:rPr>
              <a:pPr/>
              <a:t>3</a:t>
            </a:fld>
            <a:endParaRPr lang="en-US" sz="1400" baseline="0">
              <a:solidFill>
                <a:srgbClr val="0B214D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85800" y="2013595"/>
            <a:ext cx="3810000" cy="3855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900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Sample text</a:t>
            </a:r>
          </a:p>
          <a:p>
            <a:pPr marL="457200" lvl="1" indent="0">
              <a:lnSpc>
                <a:spcPct val="90000"/>
              </a:lnSpc>
            </a:pPr>
            <a:r>
              <a:rPr lang="en-US" sz="1900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	Sub text</a:t>
            </a:r>
          </a:p>
          <a:p>
            <a:pPr>
              <a:lnSpc>
                <a:spcPct val="90000"/>
              </a:lnSpc>
            </a:pPr>
            <a:r>
              <a:rPr lang="en-US" sz="1900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Sample text</a:t>
            </a:r>
          </a:p>
          <a:p>
            <a:pPr marL="457200" lvl="1" indent="0">
              <a:lnSpc>
                <a:spcPct val="90000"/>
              </a:lnSpc>
            </a:pPr>
            <a:r>
              <a:rPr lang="en-US" sz="1900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	Sub text</a:t>
            </a:r>
          </a:p>
          <a:p>
            <a:pPr marL="457200" lvl="1" indent="0">
              <a:lnSpc>
                <a:spcPct val="90000"/>
              </a:lnSpc>
            </a:pPr>
            <a:r>
              <a:rPr lang="en-US" sz="1900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	Sub text</a:t>
            </a:r>
          </a:p>
          <a:p>
            <a:pPr marL="457200" lvl="1" indent="0">
              <a:lnSpc>
                <a:spcPct val="90000"/>
              </a:lnSpc>
            </a:pPr>
            <a:r>
              <a:rPr lang="en-US" sz="1900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	Sub text</a:t>
            </a:r>
          </a:p>
          <a:p>
            <a:pPr lvl="2">
              <a:lnSpc>
                <a:spcPct val="90000"/>
              </a:lnSpc>
            </a:pPr>
            <a:r>
              <a:rPr lang="en-US" sz="1900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Division 1</a:t>
            </a:r>
          </a:p>
          <a:p>
            <a:pPr lvl="2">
              <a:lnSpc>
                <a:spcPct val="90000"/>
              </a:lnSpc>
            </a:pPr>
            <a:r>
              <a:rPr lang="en-US" sz="1900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Division 2</a:t>
            </a:r>
          </a:p>
          <a:p>
            <a:pPr lvl="2">
              <a:lnSpc>
                <a:spcPct val="90000"/>
              </a:lnSpc>
            </a:pPr>
            <a:r>
              <a:rPr lang="en-US" sz="1900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Division 3</a:t>
            </a:r>
          </a:p>
          <a:p>
            <a:pPr lvl="2">
              <a:lnSpc>
                <a:spcPct val="90000"/>
              </a:lnSpc>
            </a:pPr>
            <a:r>
              <a:rPr lang="en-US" sz="1900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Division 4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300" dirty="0">
              <a:solidFill>
                <a:srgbClr val="0B214D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4648200" y="2013595"/>
            <a:ext cx="3810000" cy="385503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900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Sample text</a:t>
            </a:r>
          </a:p>
          <a:p>
            <a:pPr marL="457200" lvl="1" indent="0">
              <a:lnSpc>
                <a:spcPct val="90000"/>
              </a:lnSpc>
            </a:pPr>
            <a:r>
              <a:rPr lang="en-US" sz="1900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	Sub text</a:t>
            </a:r>
          </a:p>
          <a:p>
            <a:pPr>
              <a:lnSpc>
                <a:spcPct val="90000"/>
              </a:lnSpc>
            </a:pPr>
            <a:r>
              <a:rPr lang="en-US" sz="1900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Sample text</a:t>
            </a:r>
          </a:p>
          <a:p>
            <a:pPr marL="457200" lvl="1" indent="0">
              <a:lnSpc>
                <a:spcPct val="90000"/>
              </a:lnSpc>
            </a:pPr>
            <a:r>
              <a:rPr lang="en-US" sz="1900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	Sub text</a:t>
            </a:r>
          </a:p>
          <a:p>
            <a:pPr marL="457200" lvl="1" indent="0">
              <a:lnSpc>
                <a:spcPct val="90000"/>
              </a:lnSpc>
            </a:pPr>
            <a:r>
              <a:rPr lang="en-US" sz="1900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	Sub text</a:t>
            </a:r>
          </a:p>
          <a:p>
            <a:pPr marL="457200" lvl="1" indent="0">
              <a:lnSpc>
                <a:spcPct val="90000"/>
              </a:lnSpc>
            </a:pPr>
            <a:r>
              <a:rPr lang="en-US" sz="1900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	Sub text</a:t>
            </a:r>
          </a:p>
          <a:p>
            <a:pPr lvl="2">
              <a:lnSpc>
                <a:spcPct val="90000"/>
              </a:lnSpc>
            </a:pPr>
            <a:r>
              <a:rPr lang="en-US" sz="1900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Division 1</a:t>
            </a:r>
          </a:p>
          <a:p>
            <a:pPr lvl="2">
              <a:lnSpc>
                <a:spcPct val="90000"/>
              </a:lnSpc>
            </a:pPr>
            <a:r>
              <a:rPr lang="en-US" sz="1900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Division 2</a:t>
            </a:r>
          </a:p>
          <a:p>
            <a:pPr lvl="2">
              <a:lnSpc>
                <a:spcPct val="90000"/>
              </a:lnSpc>
            </a:pPr>
            <a:r>
              <a:rPr lang="en-US" sz="1900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Division 3</a:t>
            </a:r>
          </a:p>
          <a:p>
            <a:pPr lvl="2">
              <a:lnSpc>
                <a:spcPct val="90000"/>
              </a:lnSpc>
            </a:pPr>
            <a:r>
              <a:rPr lang="en-US" sz="1900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Division 4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700" dirty="0">
              <a:solidFill>
                <a:srgbClr val="0B214D"/>
              </a:solidFill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13" name="Picture 12" descr="Oral Roberts Banner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7522" y="941098"/>
            <a:ext cx="3981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B214D"/>
                </a:solidFill>
              </a:rPr>
              <a:t>SLIDE TITLE HERE</a:t>
            </a:r>
            <a:endParaRPr lang="en-US" sz="3600" b="1" dirty="0">
              <a:solidFill>
                <a:srgbClr val="0B214D"/>
              </a:solidFill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28600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0B214D">
                    <a:alpha val="50000"/>
                  </a:srgbClr>
                </a:solidFill>
              </a:rPr>
              <a:t>NAME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40092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199" y="274638"/>
            <a:ext cx="5562599" cy="995362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Title of Slide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0385347"/>
              </p:ext>
            </p:extLst>
          </p:nvPr>
        </p:nvGraphicFramePr>
        <p:xfrm>
          <a:off x="685800" y="1896926"/>
          <a:ext cx="7772400" cy="404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r:id="rId5" imgW="7773074" imgH="4041998" progId="Excel.Chart.8">
                  <p:embed/>
                </p:oleObj>
              </mc:Choice>
              <mc:Fallback>
                <p:oleObj r:id="rId5" imgW="7773074" imgH="4041998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896926"/>
                        <a:ext cx="7772400" cy="4041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17522" y="941098"/>
            <a:ext cx="3981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B214D"/>
                </a:solidFill>
              </a:rPr>
              <a:t>SLIDE TITLE HERE</a:t>
            </a:r>
            <a:endParaRPr lang="en-US" sz="3600" b="1" dirty="0">
              <a:solidFill>
                <a:srgbClr val="0B214D"/>
              </a:solidFill>
            </a:endParaRP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905000" cy="2286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6A103FD-083B-3046-9A30-A52DE8403FEA}" type="datetime1">
              <a:rPr lang="en-US" sz="1000" baseline="0">
                <a:solidFill>
                  <a:srgbClr val="0B214D"/>
                </a:solidFill>
                <a:latin typeface="Times New Roman" charset="0"/>
              </a:rPr>
              <a:pPr/>
              <a:t>6/30/2017</a:t>
            </a:fld>
            <a:endParaRPr lang="en-US" sz="1400" baseline="0" dirty="0">
              <a:solidFill>
                <a:srgbClr val="0B214D"/>
              </a:solidFill>
              <a:latin typeface="Times New Roman" charset="0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28600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0B214D">
                    <a:alpha val="50000"/>
                  </a:srgbClr>
                </a:solidFill>
              </a:rPr>
              <a:t>NAME OF PRESENTATION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1905000" cy="2286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0742E04-E6F2-2341-9CD7-B8024A05F36E}" type="slidenum">
              <a:rPr lang="en-US" sz="1000" baseline="0">
                <a:solidFill>
                  <a:srgbClr val="0B214D"/>
                </a:solidFill>
                <a:latin typeface="Times New Roman" charset="0"/>
              </a:rPr>
              <a:pPr/>
              <a:t>4</a:t>
            </a:fld>
            <a:endParaRPr lang="en-US" sz="1400" baseline="0">
              <a:solidFill>
                <a:srgbClr val="0B214D"/>
              </a:solidFill>
            </a:endParaRPr>
          </a:p>
        </p:txBody>
      </p:sp>
      <p:pic>
        <p:nvPicPr>
          <p:cNvPr id="16" name="Picture 15" descr="Oral Roberts Banner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1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" b="12704"/>
          <a:stretch>
            <a:fillRect/>
          </a:stretch>
        </p:blipFill>
        <p:spPr>
          <a:xfrm>
            <a:off x="409718" y="1233737"/>
            <a:ext cx="3557236" cy="4497614"/>
          </a:xfrm>
          <a:noFill/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237789" y="1233737"/>
            <a:ext cx="3871214" cy="465657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sz="1600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	</a:t>
            </a:r>
            <a:r>
              <a:rPr lang="en-US" dirty="0" err="1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Lorem</a:t>
            </a:r>
            <a:r>
              <a:rPr lang="en-US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dirty="0" err="1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ipsum</a:t>
            </a:r>
            <a:r>
              <a:rPr lang="en-US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 dolor sit </a:t>
            </a:r>
            <a:r>
              <a:rPr lang="en-US" dirty="0" err="1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amet,consectetuer</a:t>
            </a:r>
            <a:r>
              <a:rPr lang="en-US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dirty="0" err="1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adipiscing</a:t>
            </a:r>
            <a:r>
              <a:rPr lang="en-US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dirty="0" err="1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elit</a:t>
            </a:r>
            <a:r>
              <a:rPr lang="en-US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. </a:t>
            </a:r>
            <a:r>
              <a:rPr lang="en-US" dirty="0" err="1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Vestibulum</a:t>
            </a:r>
            <a:r>
              <a:rPr lang="en-US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dirty="0" err="1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dignissim</a:t>
            </a:r>
            <a:r>
              <a:rPr lang="en-US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 lacus </a:t>
            </a:r>
            <a:r>
              <a:rPr lang="en-US" dirty="0" err="1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eu</a:t>
            </a:r>
            <a:r>
              <a:rPr lang="en-US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 quam </a:t>
            </a:r>
            <a:r>
              <a:rPr lang="en-US" dirty="0" err="1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elementum</a:t>
            </a:r>
            <a:r>
              <a:rPr lang="en-US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dirty="0" err="1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rutrum</a:t>
            </a:r>
            <a:r>
              <a:rPr lang="en-US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. </a:t>
            </a:r>
            <a:r>
              <a:rPr lang="en-US" dirty="0" err="1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Suspendisse</a:t>
            </a:r>
            <a:r>
              <a:rPr lang="en-US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 in </a:t>
            </a:r>
            <a:r>
              <a:rPr lang="en-US" dirty="0" err="1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risus</a:t>
            </a:r>
            <a:r>
              <a:rPr lang="en-US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 id </a:t>
            </a:r>
            <a:r>
              <a:rPr lang="en-US" dirty="0" err="1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lorem</a:t>
            </a:r>
            <a:r>
              <a:rPr lang="en-US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dirty="0" err="1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venenatis</a:t>
            </a:r>
            <a:r>
              <a:rPr lang="en-US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dirty="0" err="1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pulvinar</a:t>
            </a:r>
            <a:r>
              <a:rPr lang="en-US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. </a:t>
            </a:r>
            <a:r>
              <a:rPr lang="en-US" dirty="0" err="1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Ut</a:t>
            </a:r>
            <a:r>
              <a:rPr lang="en-US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dirty="0" err="1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felis</a:t>
            </a:r>
            <a:r>
              <a:rPr lang="en-US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dirty="0" err="1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enim</a:t>
            </a:r>
            <a:r>
              <a:rPr lang="en-US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, </a:t>
            </a:r>
            <a:r>
              <a:rPr lang="en-US" dirty="0" err="1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ipsum</a:t>
            </a:r>
            <a:r>
              <a:rPr lang="en-US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dirty="0" err="1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condimentum</a:t>
            </a:r>
            <a:r>
              <a:rPr lang="en-US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dirty="0" err="1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feugiat</a:t>
            </a:r>
            <a:r>
              <a:rPr lang="en-US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, </a:t>
            </a:r>
            <a:r>
              <a:rPr lang="en-US" dirty="0" err="1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tincidunt</a:t>
            </a:r>
            <a:r>
              <a:rPr lang="en-US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 vitae, </a:t>
            </a:r>
            <a:r>
              <a:rPr lang="en-US" dirty="0" err="1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rutrum</a:t>
            </a:r>
            <a:r>
              <a:rPr lang="en-US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 a, </a:t>
            </a:r>
            <a:r>
              <a:rPr lang="en-US" dirty="0" err="1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purus</a:t>
            </a:r>
            <a:r>
              <a:rPr lang="en-US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dirty="0" err="1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rae</a:t>
            </a:r>
            <a:r>
              <a:rPr lang="en-US" dirty="0" smtClean="0">
                <a:solidFill>
                  <a:srgbClr val="0B214D"/>
                </a:solidFill>
                <a:latin typeface="Calibri"/>
                <a:ea typeface="ＭＳ Ｐゴシック" charset="0"/>
                <a:cs typeface="Calibri"/>
              </a:rPr>
              <a:t>.</a:t>
            </a:r>
            <a:endParaRPr lang="en-US" sz="800" dirty="0">
              <a:solidFill>
                <a:srgbClr val="0B214D"/>
              </a:solidFill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10" name="Picture 9" descr="Oral Roberts Banne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905000" cy="2286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6A103FD-083B-3046-9A30-A52DE8403FEA}" type="datetime1">
              <a:rPr lang="en-US" sz="1000" baseline="0">
                <a:solidFill>
                  <a:srgbClr val="0B214D"/>
                </a:solidFill>
                <a:latin typeface="Times New Roman" charset="0"/>
              </a:rPr>
              <a:pPr/>
              <a:t>6/30/2017</a:t>
            </a:fld>
            <a:endParaRPr lang="en-US" sz="1400" baseline="0" dirty="0">
              <a:solidFill>
                <a:srgbClr val="0B214D"/>
              </a:solidFill>
              <a:latin typeface="Times New Roman" charset="0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28600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0B214D">
                    <a:alpha val="50000"/>
                  </a:srgbClr>
                </a:solidFill>
              </a:rPr>
              <a:t>NAME OF PRESENTATION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1905000" cy="2286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0742E04-E6F2-2341-9CD7-B8024A05F36E}" type="slidenum">
              <a:rPr lang="en-US" sz="1000" baseline="0">
                <a:solidFill>
                  <a:srgbClr val="0B214D"/>
                </a:solidFill>
                <a:latin typeface="Times New Roman" charset="0"/>
              </a:rPr>
              <a:pPr/>
              <a:t>5</a:t>
            </a:fld>
            <a:endParaRPr lang="en-US" sz="1400" baseline="0">
              <a:solidFill>
                <a:srgbClr val="0B21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64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</TotalTime>
  <Words>53</Words>
  <Application>Microsoft Office PowerPoint</Application>
  <PresentationFormat>On-screen Show (4:3)</PresentationFormat>
  <Paragraphs>45</Paragraphs>
  <Slides>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ＭＳ Ｐゴシック</vt:lpstr>
      <vt:lpstr>Arial</vt:lpstr>
      <vt:lpstr>Calibri</vt:lpstr>
      <vt:lpstr>Georgia</vt:lpstr>
      <vt:lpstr>Times</vt:lpstr>
      <vt:lpstr>Times New Roman</vt:lpstr>
      <vt:lpstr>Office Theme</vt:lpstr>
      <vt:lpstr>Microsoft Excel Chart</vt:lpstr>
      <vt:lpstr>NAME OF PRESENTATION</vt:lpstr>
      <vt:lpstr>PowerPoint Presentation</vt:lpstr>
      <vt:lpstr>PowerPoint Presentation</vt:lpstr>
      <vt:lpstr>Title of Slide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aking</dc:creator>
  <cp:lastModifiedBy>Rachel Stoll</cp:lastModifiedBy>
  <cp:revision>15</cp:revision>
  <dcterms:created xsi:type="dcterms:W3CDTF">2014-09-25T22:41:15Z</dcterms:created>
  <dcterms:modified xsi:type="dcterms:W3CDTF">2017-06-30T14:11:15Z</dcterms:modified>
</cp:coreProperties>
</file>