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36.jpg" ContentType="image/jpg"/>
  <Override PartName="/ppt/media/image40.jpg" ContentType="image/jpg"/>
  <Override PartName="/ppt/media/image44.jpg" ContentType="image/jpg"/>
  <Override PartName="/ppt/media/image46.jpg" ContentType="image/jpg"/>
  <Override PartName="/ppt/media/image47.jpg" ContentType="image/jpg"/>
  <Override PartName="/ppt/media/image49.jpg" ContentType="image/jpg"/>
  <Override PartName="/ppt/media/image51.jpg" ContentType="image/jpg"/>
  <Override PartName="/ppt/media/image53.jpg" ContentType="image/jpg"/>
  <Override PartName="/ppt/media/image56.jpg" ContentType="image/jpg"/>
  <Override PartName="/ppt/media/image57.jpg" ContentType="image/jpg"/>
  <Override PartName="/ppt/media/image59.jpg" ContentType="image/jpg"/>
  <Override PartName="/ppt/media/image62.jpg" ContentType="image/jpg"/>
  <Override PartName="/ppt/media/image64.jpg" ContentType="image/jpg"/>
  <Override PartName="/ppt/media/image66.jpg" ContentType="image/jpg"/>
  <Override PartName="/ppt/media/image68.jpg" ContentType="image/jpg"/>
  <Override PartName="/ppt/media/image69.jpg" ContentType="image/jpg"/>
  <Override PartName="/ppt/media/image71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7" r:id="rId3"/>
    <p:sldId id="293" r:id="rId4"/>
    <p:sldId id="294" r:id="rId5"/>
    <p:sldId id="256" r:id="rId6"/>
    <p:sldId id="290" r:id="rId7"/>
    <p:sldId id="265" r:id="rId8"/>
    <p:sldId id="291" r:id="rId9"/>
    <p:sldId id="289" r:id="rId10"/>
    <p:sldId id="262" r:id="rId11"/>
    <p:sldId id="263" r:id="rId12"/>
    <p:sldId id="266" r:id="rId13"/>
    <p:sldId id="269" r:id="rId14"/>
    <p:sldId id="267" r:id="rId15"/>
    <p:sldId id="268" r:id="rId16"/>
    <p:sldId id="270" r:id="rId17"/>
    <p:sldId id="271" r:id="rId18"/>
    <p:sldId id="257" r:id="rId19"/>
    <p:sldId id="259" r:id="rId20"/>
    <p:sldId id="260" r:id="rId21"/>
    <p:sldId id="261" r:id="rId22"/>
    <p:sldId id="258" r:id="rId23"/>
    <p:sldId id="272" r:id="rId24"/>
    <p:sldId id="274" r:id="rId25"/>
    <p:sldId id="275" r:id="rId26"/>
    <p:sldId id="276" r:id="rId27"/>
    <p:sldId id="277" r:id="rId28"/>
    <p:sldId id="278" r:id="rId29"/>
    <p:sldId id="264" r:id="rId30"/>
    <p:sldId id="279" r:id="rId31"/>
    <p:sldId id="280" r:id="rId32"/>
    <p:sldId id="281" r:id="rId33"/>
    <p:sldId id="282" r:id="rId34"/>
    <p:sldId id="283" r:id="rId35"/>
    <p:sldId id="28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273" r:id="rId55"/>
    <p:sldId id="292" r:id="rId56"/>
    <p:sldId id="285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65D"/>
    <a:srgbClr val="BD8B41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95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8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01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869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62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176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91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80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2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8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4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5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5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2A270-ED9D-4073-927A-3DE5F63E8B8F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80E21-19A8-490B-AE58-B4FEDD6F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899160"/>
          </a:xfrm>
          <a:custGeom>
            <a:avLst/>
            <a:gdLst/>
            <a:ahLst/>
            <a:cxnLst/>
            <a:rect l="l" t="t" r="r" b="b"/>
            <a:pathLst>
              <a:path w="12192000" h="899160">
                <a:moveTo>
                  <a:pt x="0" y="89905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899050"/>
                </a:lnTo>
                <a:lnTo>
                  <a:pt x="0" y="89905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999503" y="236226"/>
            <a:ext cx="196850" cy="196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1838" y="184403"/>
            <a:ext cx="11408322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4320" y="1857620"/>
            <a:ext cx="11423358" cy="4518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29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bongolearn.zendesk.com/hc/en-us/articles/360016009854-Troubleshooting-Within-Virtual-Classroo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login.lifesizeclou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fesize.com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JOsp-LDYiw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protect.cudasvc.com/url?a=https%3a%2f%2fwww.lifesize.com%2fen%2fapp-help%2fuser%2fmobile&amp;c=E,1,qqf1K53dt_q_3KcYpj4v07VuLSVqdmiQwM7FJirwt7SyliaHTH9E2NDhfNlU0rHcv0_l4WkWahA5maTMn4-Zd3ASVvLcA6ssS17g2cn6TDq_Jgvg&amp;typo=1" TargetMode="External"/><Relationship Id="rId3" Type="http://schemas.openxmlformats.org/officeDocument/2006/relationships/hyperlink" Target="https://www.youtube.com/watch?v=UllLmLslwqs&amp;feature=emb_rel_end" TargetMode="External"/><Relationship Id="rId7" Type="http://schemas.openxmlformats.org/officeDocument/2006/relationships/hyperlink" Target="https://www.lifesize.com/en/app-help" TargetMode="External"/><Relationship Id="rId2" Type="http://schemas.openxmlformats.org/officeDocument/2006/relationships/hyperlink" Target="https://call.lifesizecloud.com/download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protect.cudasvc.com/url?a=https%3a%2f%2fwww.lifesize.com%2fen%2fhelp%2fadmin-console%2fget-started&amp;c=E,1,6t8NaDnoqBz0SyDtPvIcP1DXuGuqIL1iyHvvQlXg7EgdePdnyY3epMnfS_dg_zTkwfiTESDkUEY5dqG4AE_DwiZQyIEY20cLBLVVIGK6iNzTWs5s&amp;typo=1" TargetMode="External"/><Relationship Id="rId5" Type="http://schemas.openxmlformats.org/officeDocument/2006/relationships/hyperlink" Target="https://youtu.be/oMkL0TH7z3c" TargetMode="External"/><Relationship Id="rId4" Type="http://schemas.openxmlformats.org/officeDocument/2006/relationships/hyperlink" Target="https://www.lifesize.com/~/media/Documents/Product%20Documentation/Live%20Stream/SS_LiveStream_US_0117.ash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I98AZzHpu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E27C20-0074-49FC-ADDC-1256639EF0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" y="-1315361"/>
            <a:ext cx="12650771" cy="8433847"/>
          </a:xfrm>
          <a:prstGeom prst="rect">
            <a:avLst/>
          </a:prstGeom>
        </p:spPr>
      </p:pic>
      <p:sp>
        <p:nvSpPr>
          <p:cNvPr id="6" name="Flowchart: Manual Input 5">
            <a:extLst>
              <a:ext uri="{FF2B5EF4-FFF2-40B4-BE49-F238E27FC236}">
                <a16:creationId xmlns:a16="http://schemas.microsoft.com/office/drawing/2014/main" id="{D1A127ED-B022-4ED8-A31D-C5CE5EBAFB77}"/>
              </a:ext>
            </a:extLst>
          </p:cNvPr>
          <p:cNvSpPr/>
          <p:nvPr/>
        </p:nvSpPr>
        <p:spPr>
          <a:xfrm>
            <a:off x="4246775" y="4045668"/>
            <a:ext cx="8408709" cy="2196445"/>
          </a:xfrm>
          <a:prstGeom prst="flowChartManualInput">
            <a:avLst/>
          </a:prstGeom>
          <a:solidFill>
            <a:schemeClr val="bg1"/>
          </a:solidFill>
          <a:ln w="28575">
            <a:solidFill>
              <a:srgbClr val="173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C72548-9A21-47E3-8FDC-7E564BABE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2635" y="4760536"/>
            <a:ext cx="8408709" cy="93639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1736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D2L/Bongo, Teams, Zoom &amp; Lifesize for Virtual Classrooms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97A445-5765-4959-9CB3-A146BA94BC6D}"/>
              </a:ext>
            </a:extLst>
          </p:cNvPr>
          <p:cNvSpPr txBox="1">
            <a:spLocks/>
          </p:cNvSpPr>
          <p:nvPr/>
        </p:nvSpPr>
        <p:spPr>
          <a:xfrm>
            <a:off x="5269582" y="5696928"/>
            <a:ext cx="6315959" cy="3519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BD8B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Mathews I Victor Ekwere Jnr. I Jesupelumi Wickliffe</a:t>
            </a:r>
          </a:p>
        </p:txBody>
      </p:sp>
    </p:spTree>
    <p:extLst>
      <p:ext uri="{BB962C8B-B14F-4D97-AF65-F5344CB8AC3E}">
        <p14:creationId xmlns:p14="http://schemas.microsoft.com/office/powerpoint/2010/main" val="2390541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20" y="133057"/>
            <a:ext cx="7600122" cy="748058"/>
          </a:xfrm>
        </p:spPr>
        <p:txBody>
          <a:bodyPr>
            <a:normAutofit/>
          </a:bodyPr>
          <a:lstStyle/>
          <a:p>
            <a:r>
              <a:rPr lang="en-US" b="1" dirty="0"/>
              <a:t>How to Start a Meeting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6498" r="34662"/>
          <a:stretch/>
        </p:blipFill>
        <p:spPr>
          <a:xfrm>
            <a:off x="337928" y="1411356"/>
            <a:ext cx="7494107" cy="5290608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33" idx="2"/>
          </p:cNvCxnSpPr>
          <p:nvPr/>
        </p:nvCxnSpPr>
        <p:spPr>
          <a:xfrm flipH="1">
            <a:off x="7325140" y="1765697"/>
            <a:ext cx="1764196" cy="1404886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950" y="2876343"/>
            <a:ext cx="4210050" cy="3609975"/>
          </a:xfrm>
          <a:prstGeom prst="rect">
            <a:avLst/>
          </a:prstGeom>
        </p:spPr>
      </p:pic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8875643" y="1999033"/>
            <a:ext cx="3316357" cy="9382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This will popup. Click </a:t>
            </a:r>
            <a:r>
              <a:rPr lang="en-US" b="1" dirty="0"/>
              <a:t>Launch </a:t>
            </a:r>
            <a:r>
              <a:rPr lang="en-US" dirty="0"/>
              <a:t>to be redirected to the next screen.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284921" y="881114"/>
            <a:ext cx="6871254" cy="387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Go to your Bongo Meetings Home page</a:t>
            </a:r>
            <a:endParaRPr lang="en-US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8001001" y="1268741"/>
            <a:ext cx="2176670" cy="496956"/>
          </a:xfrm>
          <a:prstGeom prst="round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Click </a:t>
            </a:r>
            <a:r>
              <a:rPr lang="en-US" sz="2800" b="1" dirty="0">
                <a:solidFill>
                  <a:schemeClr val="tx1"/>
                </a:solidFill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42830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20" y="133057"/>
            <a:ext cx="7600122" cy="748058"/>
          </a:xfrm>
        </p:spPr>
        <p:txBody>
          <a:bodyPr>
            <a:normAutofit/>
          </a:bodyPr>
          <a:lstStyle/>
          <a:p>
            <a:r>
              <a:rPr lang="en-US" b="1" dirty="0"/>
              <a:t>How to Start a Meeting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81" y="881115"/>
            <a:ext cx="7417905" cy="567139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8967" y="2224216"/>
            <a:ext cx="3147390" cy="1306323"/>
          </a:xfrm>
          <a:prstGeom prst="round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3399"/>
                </a:solidFill>
              </a:rPr>
              <a:t>Quick Tip 1</a:t>
            </a:r>
          </a:p>
          <a:p>
            <a:r>
              <a:rPr lang="en-US" dirty="0">
                <a:solidFill>
                  <a:schemeClr val="tx1"/>
                </a:solidFill>
              </a:rPr>
              <a:t>Always Go through the </a:t>
            </a:r>
            <a:r>
              <a:rPr lang="en-US" b="1" dirty="0">
                <a:solidFill>
                  <a:schemeClr val="tx1"/>
                </a:solidFill>
              </a:rPr>
              <a:t>Computer Pre-checks </a:t>
            </a:r>
            <a:r>
              <a:rPr lang="en-US" dirty="0">
                <a:solidFill>
                  <a:schemeClr val="tx1"/>
                </a:solidFill>
              </a:rPr>
              <a:t>before entering the meeting.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96539" y="5410200"/>
            <a:ext cx="1401418" cy="427382"/>
          </a:xfrm>
          <a:prstGeom prst="round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16357" y="2877378"/>
            <a:ext cx="967408" cy="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67057" y="5040868"/>
            <a:ext cx="283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Click here to Begin Meeting</a:t>
            </a:r>
          </a:p>
        </p:txBody>
      </p:sp>
    </p:spTree>
    <p:extLst>
      <p:ext uri="{BB962C8B-B14F-4D97-AF65-F5344CB8AC3E}">
        <p14:creationId xmlns:p14="http://schemas.microsoft.com/office/powerpoint/2010/main" val="396199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20" y="133057"/>
            <a:ext cx="8491332" cy="74805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to Start a Meeting – Audio Setting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8" t="2420" r="1573" b="3181"/>
          <a:stretch/>
        </p:blipFill>
        <p:spPr>
          <a:xfrm>
            <a:off x="663434" y="1227483"/>
            <a:ext cx="7734303" cy="405338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2355573" y="2365513"/>
            <a:ext cx="1958009" cy="2256183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334577" y="4621697"/>
            <a:ext cx="0" cy="1005542"/>
          </a:xfrm>
          <a:prstGeom prst="straightConnector1">
            <a:avLst/>
          </a:prstGeom>
          <a:ln w="28575">
            <a:solidFill>
              <a:srgbClr val="FF3399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12672" y="5627239"/>
            <a:ext cx="2658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3399"/>
                </a:solidFill>
              </a:rPr>
              <a:t>Quick Tip 2</a:t>
            </a:r>
          </a:p>
          <a:p>
            <a:pPr algn="ctr"/>
            <a:r>
              <a:rPr lang="en-US" sz="2400" dirty="0"/>
              <a:t>Always Select Join with “</a:t>
            </a:r>
            <a:r>
              <a:rPr lang="en-US" sz="2400" b="1" dirty="0"/>
              <a:t>Microphone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7132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20" y="133057"/>
            <a:ext cx="9137376" cy="748058"/>
          </a:xfrm>
        </p:spPr>
        <p:txBody>
          <a:bodyPr>
            <a:normAutofit/>
          </a:bodyPr>
          <a:lstStyle/>
          <a:p>
            <a:r>
              <a:rPr lang="en-US" b="1" dirty="0"/>
              <a:t>Inviting External Participants – </a:t>
            </a:r>
            <a:r>
              <a:rPr lang="en-US" b="1" dirty="0">
                <a:solidFill>
                  <a:srgbClr val="FF3399"/>
                </a:solidFill>
              </a:rPr>
              <a:t>Option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19" y="881115"/>
            <a:ext cx="7417905" cy="567139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70452" y="1594716"/>
            <a:ext cx="7046840" cy="234084"/>
          </a:xfrm>
          <a:prstGeom prst="roundRect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FF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0451" y="1278607"/>
            <a:ext cx="326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Copy and send this link to external participants</a:t>
            </a:r>
          </a:p>
        </p:txBody>
      </p:sp>
      <p:cxnSp>
        <p:nvCxnSpPr>
          <p:cNvPr id="5" name="Straight Arrow Connector 4"/>
          <p:cNvCxnSpPr>
            <a:stCxn id="10" idx="1"/>
          </p:cNvCxnSpPr>
          <p:nvPr/>
        </p:nvCxnSpPr>
        <p:spPr>
          <a:xfrm flipH="1">
            <a:off x="7517293" y="1694106"/>
            <a:ext cx="573158" cy="1"/>
          </a:xfrm>
          <a:prstGeom prst="straightConnector1">
            <a:avLst/>
          </a:prstGeom>
          <a:ln>
            <a:solidFill>
              <a:srgbClr val="FF3399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226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20" y="133057"/>
            <a:ext cx="9137376" cy="748058"/>
          </a:xfrm>
        </p:spPr>
        <p:txBody>
          <a:bodyPr>
            <a:normAutofit/>
          </a:bodyPr>
          <a:lstStyle/>
          <a:p>
            <a:r>
              <a:rPr lang="en-US" b="1" dirty="0"/>
              <a:t>Inviting External Participants – </a:t>
            </a:r>
            <a:r>
              <a:rPr lang="en-US" b="1" dirty="0">
                <a:solidFill>
                  <a:srgbClr val="FF3399"/>
                </a:solidFill>
              </a:rPr>
              <a:t>Option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3040" y="1974069"/>
            <a:ext cx="4253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Select “</a:t>
            </a:r>
            <a:r>
              <a:rPr lang="en-US" sz="2400" b="1" dirty="0"/>
              <a:t>Copy External Link</a:t>
            </a:r>
            <a:r>
              <a:rPr lang="en-US" sz="2400" dirty="0"/>
              <a:t>” just before you start the meeting on the Bongo Meeting home page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02" y="1084488"/>
            <a:ext cx="3449293" cy="551576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023730" y="2385391"/>
            <a:ext cx="3200400" cy="377687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FF3399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294119" y="2574234"/>
            <a:ext cx="1738932" cy="0"/>
          </a:xfrm>
          <a:prstGeom prst="straightConnector1">
            <a:avLst/>
          </a:prstGeom>
          <a:ln w="28575">
            <a:solidFill>
              <a:srgbClr val="FF3399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864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en-US" b="1" dirty="0"/>
              <a:t>How to Share your Screen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3244"/>
            <a:ext cx="7600122" cy="4236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5643" y="4407211"/>
            <a:ext cx="3097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the </a:t>
            </a:r>
          </a:p>
          <a:p>
            <a:r>
              <a:rPr lang="en-US" sz="2400" b="1" dirty="0"/>
              <a:t>“Share your Screen” </a:t>
            </a:r>
            <a:r>
              <a:rPr lang="en-US" sz="2400" dirty="0"/>
              <a:t>icon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212371" y="4822710"/>
            <a:ext cx="2663272" cy="27586"/>
          </a:xfrm>
          <a:prstGeom prst="straightConnector1">
            <a:avLst/>
          </a:prstGeom>
          <a:ln w="28575">
            <a:solidFill>
              <a:srgbClr val="FF3399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748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039678" cy="698362"/>
          </a:xfrm>
        </p:spPr>
        <p:txBody>
          <a:bodyPr/>
          <a:lstStyle/>
          <a:p>
            <a:r>
              <a:rPr lang="en-US" b="1" dirty="0"/>
              <a:t>How to Share your Screen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03" t="1475" r="1326" b="1387"/>
          <a:stretch/>
        </p:blipFill>
        <p:spPr>
          <a:xfrm>
            <a:off x="914400" y="1142999"/>
            <a:ext cx="6172200" cy="5237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4044" y="3272280"/>
            <a:ext cx="402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share </a:t>
            </a:r>
            <a:r>
              <a:rPr lang="en-US" b="1" dirty="0"/>
              <a:t>Your Entire Screen</a:t>
            </a:r>
            <a:r>
              <a:rPr lang="en-US" dirty="0"/>
              <a:t> (recommended) or </a:t>
            </a:r>
            <a:r>
              <a:rPr lang="en-US" b="1" dirty="0"/>
              <a:t>Application Window</a:t>
            </a:r>
            <a:r>
              <a:rPr lang="en-US" dirty="0"/>
              <a:t>. Select your preferred option and </a:t>
            </a:r>
            <a:r>
              <a:rPr lang="en-US" b="1" dirty="0"/>
              <a:t>Share</a:t>
            </a:r>
            <a:r>
              <a:rPr lang="en-US" dirty="0"/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87623" y="4472609"/>
            <a:ext cx="1241977" cy="1618457"/>
          </a:xfrm>
          <a:prstGeom prst="straightConnector1">
            <a:avLst/>
          </a:prstGeom>
          <a:ln w="28575">
            <a:solidFill>
              <a:srgbClr val="FF3399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033052" y="5899991"/>
            <a:ext cx="954571" cy="377687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09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to Record a Meeting Automatically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33669"/>
            <a:ext cx="4737653" cy="1311965"/>
          </a:xfrm>
        </p:spPr>
        <p:txBody>
          <a:bodyPr>
            <a:normAutofit/>
          </a:bodyPr>
          <a:lstStyle/>
          <a:p>
            <a:r>
              <a:rPr lang="en-US" dirty="0"/>
              <a:t>You can setup your meeting to </a:t>
            </a:r>
            <a:r>
              <a:rPr lang="en-US" b="1" dirty="0"/>
              <a:t>“Automatically Record”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677" y="1033669"/>
            <a:ext cx="4576027" cy="566792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705061" y="4591879"/>
            <a:ext cx="2613992" cy="407504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66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to Record a 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3670"/>
            <a:ext cx="9707217" cy="80507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If you forgot to select “Automatically Record” </a:t>
            </a:r>
            <a:r>
              <a:rPr lang="en-US" sz="3200" dirty="0"/>
              <a:t>before</a:t>
            </a:r>
            <a:r>
              <a:rPr lang="en-US" dirty="0"/>
              <a:t> scheduling your meeting, click the Record Button at the top of the screen as seen below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79888"/>
            <a:ext cx="5405253" cy="3882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53" y="2179887"/>
            <a:ext cx="5464939" cy="38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Creating Breakout Rooms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4766"/>
            <a:ext cx="9707217" cy="668545"/>
          </a:xfrm>
        </p:spPr>
        <p:txBody>
          <a:bodyPr>
            <a:normAutofit/>
          </a:bodyPr>
          <a:lstStyle/>
          <a:p>
            <a:r>
              <a:rPr lang="en-US" dirty="0"/>
              <a:t>Click the (</a:t>
            </a:r>
            <a:r>
              <a:rPr lang="en-US" sz="4000" b="1" dirty="0"/>
              <a:t>+</a:t>
            </a:r>
            <a:r>
              <a:rPr lang="en-US" dirty="0"/>
              <a:t>) sign at the bottom left corner of the screen.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49" y="1702215"/>
            <a:ext cx="844867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5938-7062-4499-90D3-A79F8241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ZOOM is great, but potentially overused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D7B81-6E78-4640-A8BE-FFEAF3CD8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Zoom has grown from 25-million customers to 350 Million Customers.</a:t>
            </a:r>
          </a:p>
          <a:p>
            <a:r>
              <a:rPr lang="en-US" dirty="0"/>
              <a:t>In Spring 2020 during the first swing of Covid-19, Zoom was reaching its limits.</a:t>
            </a:r>
          </a:p>
          <a:p>
            <a:r>
              <a:rPr lang="en-US" dirty="0"/>
              <a:t>This fall will see the greatest usage of Zoom. </a:t>
            </a:r>
          </a:p>
          <a:p>
            <a:r>
              <a:rPr lang="en-US" dirty="0"/>
              <a:t>ORU needs to be prepared to not put all our virtual resources in one basket called Zoom. </a:t>
            </a:r>
          </a:p>
          <a:p>
            <a:r>
              <a:rPr lang="en-US" dirty="0"/>
              <a:t>The good news is there are choices and options. </a:t>
            </a:r>
          </a:p>
        </p:txBody>
      </p:sp>
    </p:spTree>
    <p:extLst>
      <p:ext uri="{BB962C8B-B14F-4D97-AF65-F5344CB8AC3E}">
        <p14:creationId xmlns:p14="http://schemas.microsoft.com/office/powerpoint/2010/main" val="525629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Monitor Breakout Rooms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9907"/>
            <a:ext cx="4512196" cy="5439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710" y="2019094"/>
            <a:ext cx="6264693" cy="3468756"/>
          </a:xfrm>
          <a:prstGeom prst="rect">
            <a:avLst/>
          </a:prstGeom>
        </p:spPr>
      </p:pic>
      <p:cxnSp>
        <p:nvCxnSpPr>
          <p:cNvPr id="10" name="Elbow Connector 9"/>
          <p:cNvCxnSpPr/>
          <p:nvPr/>
        </p:nvCxnSpPr>
        <p:spPr>
          <a:xfrm>
            <a:off x="4101210" y="1884915"/>
            <a:ext cx="1525500" cy="1007371"/>
          </a:xfrm>
          <a:prstGeom prst="bentConnector3">
            <a:avLst/>
          </a:prstGeom>
          <a:ln w="28575">
            <a:solidFill>
              <a:srgbClr val="FF339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412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366" y="563908"/>
            <a:ext cx="10515600" cy="6387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 a Nutshell…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50895" r="34802" b="6883"/>
          <a:stretch/>
        </p:blipFill>
        <p:spPr>
          <a:xfrm>
            <a:off x="6632508" y="1421208"/>
            <a:ext cx="5148762" cy="4741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15650" r="34359" b="48901"/>
          <a:stretch/>
        </p:blipFill>
        <p:spPr>
          <a:xfrm>
            <a:off x="381366" y="1421208"/>
            <a:ext cx="6178459" cy="4741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4782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Quick Help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https://bongolearn.zendesk.com/hc/en-us/articles/360016009854-Troubleshooting-Within-Virtual-Classroom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02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502A6A-FFB2-4672-BB16-7F1153CE1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AEB4136-01AD-4113-B4FB-FC5D4AF31942}"/>
              </a:ext>
            </a:extLst>
          </p:cNvPr>
          <p:cNvSpPr txBox="1">
            <a:spLocks/>
          </p:cNvSpPr>
          <p:nvPr/>
        </p:nvSpPr>
        <p:spPr>
          <a:xfrm>
            <a:off x="4127104" y="4713402"/>
            <a:ext cx="3937792" cy="643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By </a:t>
            </a:r>
            <a:r>
              <a:rPr lang="en-US" b="1" dirty="0" err="1">
                <a:solidFill>
                  <a:schemeClr val="bg1"/>
                </a:solidFill>
              </a:rPr>
              <a:t>Jesupelumi</a:t>
            </a:r>
            <a:r>
              <a:rPr lang="en-US" b="1" dirty="0">
                <a:solidFill>
                  <a:schemeClr val="bg1"/>
                </a:solidFill>
              </a:rPr>
              <a:t> Wickliffe</a:t>
            </a:r>
          </a:p>
        </p:txBody>
      </p:sp>
    </p:spTree>
    <p:extLst>
      <p:ext uri="{BB962C8B-B14F-4D97-AF65-F5344CB8AC3E}">
        <p14:creationId xmlns:p14="http://schemas.microsoft.com/office/powerpoint/2010/main" val="3600394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E2F3-05C3-45D0-8E11-B7DD8D0D1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10FE9-7D39-4511-B539-79F56056A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schedule a meeting and invite participants</a:t>
            </a:r>
          </a:p>
          <a:p>
            <a:r>
              <a:rPr lang="en-US" dirty="0"/>
              <a:t>How to start a meeting </a:t>
            </a:r>
          </a:p>
          <a:p>
            <a:r>
              <a:rPr lang="en-US" dirty="0"/>
              <a:t>How to join a meeting </a:t>
            </a:r>
          </a:p>
          <a:p>
            <a:r>
              <a:rPr lang="en-US" dirty="0"/>
              <a:t>How to share your screen </a:t>
            </a:r>
          </a:p>
          <a:p>
            <a:r>
              <a:rPr lang="en-US" dirty="0"/>
              <a:t>How to record and share recording  </a:t>
            </a:r>
          </a:p>
        </p:txBody>
      </p:sp>
    </p:spTree>
    <p:extLst>
      <p:ext uri="{BB962C8B-B14F-4D97-AF65-F5344CB8AC3E}">
        <p14:creationId xmlns:p14="http://schemas.microsoft.com/office/powerpoint/2010/main" val="2573182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9A1F-735B-4DB3-A2A3-832A20B7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login, visit: </a:t>
            </a:r>
            <a:r>
              <a:rPr lang="en-US" dirty="0">
                <a:hlinkClick r:id="rId2"/>
              </a:rPr>
              <a:t>https://login.lifesizecloud.com/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24F6C5-7386-4883-BA79-BAE3E148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r="23889"/>
          <a:stretch/>
        </p:blipFill>
        <p:spPr>
          <a:xfrm>
            <a:off x="400049" y="1730375"/>
            <a:ext cx="4238626" cy="43894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6198E3-EC1A-4055-BF17-93D117713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72" y="1730375"/>
            <a:ext cx="58862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79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AD8B-935B-45E7-9DA4-4DB47696E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schedule/create a meeting and invite participants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7B4788-6EFD-488C-952D-AD44523FB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1" y="2446611"/>
            <a:ext cx="5932290" cy="4351338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923C790-5B4D-4B45-A540-403F202D3617}"/>
              </a:ext>
            </a:extLst>
          </p:cNvPr>
          <p:cNvSpPr/>
          <p:nvPr/>
        </p:nvSpPr>
        <p:spPr>
          <a:xfrm>
            <a:off x="1012054" y="4802819"/>
            <a:ext cx="522778" cy="16423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04CECE6-6080-4F5F-A170-BF7F18261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98" y="2465080"/>
            <a:ext cx="5918411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4D3E76-37FF-444F-9785-7138C6C01E07}"/>
              </a:ext>
            </a:extLst>
          </p:cNvPr>
          <p:cNvSpPr txBox="1"/>
          <p:nvPr/>
        </p:nvSpPr>
        <p:spPr>
          <a:xfrm>
            <a:off x="415635" y="1745081"/>
            <a:ext cx="1112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Visit: </a:t>
            </a:r>
            <a:r>
              <a:rPr lang="en-US" dirty="0">
                <a:hlinkClick r:id="rId4"/>
              </a:rPr>
              <a:t>www.lifesize.com</a:t>
            </a:r>
            <a:r>
              <a:rPr lang="en-US" dirty="0"/>
              <a:t> and login 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D06AAC-301E-4F07-9B0C-F798E6953E5B}"/>
              </a:ext>
            </a:extLst>
          </p:cNvPr>
          <p:cNvSpPr/>
          <p:nvPr/>
        </p:nvSpPr>
        <p:spPr>
          <a:xfrm>
            <a:off x="9058275" y="5934075"/>
            <a:ext cx="1743075" cy="3093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D49D7B-FA1E-469A-B7AF-73D8B8851D98}"/>
              </a:ext>
            </a:extLst>
          </p:cNvPr>
          <p:cNvSpPr/>
          <p:nvPr/>
        </p:nvSpPr>
        <p:spPr>
          <a:xfrm>
            <a:off x="1600200" y="4714875"/>
            <a:ext cx="1943100" cy="3093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96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8503-5039-43E3-8505-4F673C554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invite participants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797A6D-B905-450E-857B-8340D0DB1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70" y="1690688"/>
            <a:ext cx="7332955" cy="5062630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6E97FC9-C006-460D-8DD0-E012050948C0}"/>
              </a:ext>
            </a:extLst>
          </p:cNvPr>
          <p:cNvSpPr/>
          <p:nvPr/>
        </p:nvSpPr>
        <p:spPr>
          <a:xfrm>
            <a:off x="3780962" y="4442691"/>
            <a:ext cx="4696287" cy="9328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CADBF2-FBE9-4FAD-A0E4-AF778E980D8D}"/>
              </a:ext>
            </a:extLst>
          </p:cNvPr>
          <p:cNvSpPr/>
          <p:nvPr/>
        </p:nvSpPr>
        <p:spPr>
          <a:xfrm>
            <a:off x="9910618" y="2142836"/>
            <a:ext cx="2152073" cy="18749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Choose your preferred method of inviting meeting participants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DA4C9B-B580-4039-8CF6-D99944158E73}"/>
              </a:ext>
            </a:extLst>
          </p:cNvPr>
          <p:cNvSpPr/>
          <p:nvPr/>
        </p:nvSpPr>
        <p:spPr>
          <a:xfrm>
            <a:off x="3933362" y="5430993"/>
            <a:ext cx="4696287" cy="3602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7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E37B-C0E4-42E9-A9AE-56A9EC08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start the meeting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E70EBA-4655-4904-AD5B-5734FF1E5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458499"/>
            <a:ext cx="9929812" cy="5299008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777E7D6-3433-43E4-8579-C14E2D2AFD81}"/>
              </a:ext>
            </a:extLst>
          </p:cNvPr>
          <p:cNvSpPr/>
          <p:nvPr/>
        </p:nvSpPr>
        <p:spPr>
          <a:xfrm>
            <a:off x="2451439" y="3671179"/>
            <a:ext cx="5433134" cy="3284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2A35BB-7DC5-4BC2-A830-70707F33E9BD}"/>
              </a:ext>
            </a:extLst>
          </p:cNvPr>
          <p:cNvSpPr/>
          <p:nvPr/>
        </p:nvSpPr>
        <p:spPr>
          <a:xfrm>
            <a:off x="9305925" y="3429000"/>
            <a:ext cx="644186" cy="2571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7FBE0FE-34CE-411C-AA7B-CFC405592F90}"/>
              </a:ext>
            </a:extLst>
          </p:cNvPr>
          <p:cNvSpPr/>
          <p:nvPr/>
        </p:nvSpPr>
        <p:spPr>
          <a:xfrm rot="16200000">
            <a:off x="4230327" y="4701383"/>
            <a:ext cx="1505221" cy="19412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4A2BD1-1F05-4896-A79C-4FF058EF9525}"/>
              </a:ext>
            </a:extLst>
          </p:cNvPr>
          <p:cNvSpPr/>
          <p:nvPr/>
        </p:nvSpPr>
        <p:spPr>
          <a:xfrm>
            <a:off x="3883890" y="5551055"/>
            <a:ext cx="2392218" cy="120645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Step 1: </a:t>
            </a:r>
            <a:r>
              <a:rPr lang="en-US" dirty="0">
                <a:solidFill>
                  <a:schemeClr val="tx1"/>
                </a:solidFill>
              </a:rPr>
              <a:t>Navigate to meeting tab and select desired meeting.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9F0908-8209-4CD5-9C0E-2973B9B7E85B}"/>
              </a:ext>
            </a:extLst>
          </p:cNvPr>
          <p:cNvSpPr/>
          <p:nvPr/>
        </p:nvSpPr>
        <p:spPr>
          <a:xfrm>
            <a:off x="7176658" y="5551055"/>
            <a:ext cx="1468581" cy="99682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Step 2: </a:t>
            </a:r>
            <a:r>
              <a:rPr lang="en-US" dirty="0">
                <a:solidFill>
                  <a:schemeClr val="tx1"/>
                </a:solidFill>
              </a:rPr>
              <a:t>Click here to start meeting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5A20248-3F99-4C0E-93D7-21C90267793D}"/>
              </a:ext>
            </a:extLst>
          </p:cNvPr>
          <p:cNvSpPr/>
          <p:nvPr/>
        </p:nvSpPr>
        <p:spPr>
          <a:xfrm rot="18590460">
            <a:off x="7293550" y="4478527"/>
            <a:ext cx="2469771" cy="1515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26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E37B-C0E4-42E9-A9AE-56A9EC08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start the meeting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F810E5-9BFA-4912-9244-1D9B5E9F1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/>
          <a:stretch/>
        </p:blipFill>
        <p:spPr>
          <a:xfrm>
            <a:off x="2133600" y="2134956"/>
            <a:ext cx="7953055" cy="4351338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A8771CA-171F-4694-9290-B8670BCD77FE}"/>
              </a:ext>
            </a:extLst>
          </p:cNvPr>
          <p:cNvSpPr/>
          <p:nvPr/>
        </p:nvSpPr>
        <p:spPr>
          <a:xfrm>
            <a:off x="5008994" y="4312017"/>
            <a:ext cx="1943100" cy="3093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47D4CC-324D-4FD3-B632-B62928C8468C}"/>
              </a:ext>
            </a:extLst>
          </p:cNvPr>
          <p:cNvSpPr/>
          <p:nvPr/>
        </p:nvSpPr>
        <p:spPr>
          <a:xfrm>
            <a:off x="150112" y="3913101"/>
            <a:ext cx="1829349" cy="116862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Step 3: </a:t>
            </a:r>
            <a:r>
              <a:rPr lang="en-US" dirty="0">
                <a:solidFill>
                  <a:schemeClr val="tx1"/>
                </a:solidFill>
              </a:rPr>
              <a:t>Enter meeting passcode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FBA1D53-C8A5-418B-ADCE-84A02EC7E82B}"/>
              </a:ext>
            </a:extLst>
          </p:cNvPr>
          <p:cNvSpPr/>
          <p:nvPr/>
        </p:nvSpPr>
        <p:spPr>
          <a:xfrm flipV="1">
            <a:off x="1942517" y="4330488"/>
            <a:ext cx="3177822" cy="24536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1A03CC0-B328-48B3-A73D-ED05C89E8377}"/>
              </a:ext>
            </a:extLst>
          </p:cNvPr>
          <p:cNvGrpSpPr/>
          <p:nvPr/>
        </p:nvGrpSpPr>
        <p:grpSpPr>
          <a:xfrm>
            <a:off x="2290713" y="404616"/>
            <a:ext cx="7663992" cy="6118732"/>
            <a:chOff x="2290713" y="404616"/>
            <a:chExt cx="7663992" cy="61187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2BC309-15DC-4E42-93FD-636417389792}"/>
                </a:ext>
              </a:extLst>
            </p:cNvPr>
            <p:cNvSpPr/>
            <p:nvPr/>
          </p:nvSpPr>
          <p:spPr>
            <a:xfrm>
              <a:off x="2290713" y="404616"/>
              <a:ext cx="7663992" cy="611873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940F90-17EF-4C06-91BC-A0C16DF3A3E3}"/>
                </a:ext>
              </a:extLst>
            </p:cNvPr>
            <p:cNvSpPr/>
            <p:nvPr/>
          </p:nvSpPr>
          <p:spPr>
            <a:xfrm>
              <a:off x="2834325" y="913664"/>
              <a:ext cx="6560637" cy="510797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071A68-FFE9-4C32-8C1D-EE85FC986744}"/>
                </a:ext>
              </a:extLst>
            </p:cNvPr>
            <p:cNvSpPr/>
            <p:nvPr/>
          </p:nvSpPr>
          <p:spPr>
            <a:xfrm>
              <a:off x="3483989" y="1431573"/>
              <a:ext cx="5425491" cy="41161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A9DE6F-81E7-4D70-820C-087F67AFB617}"/>
                </a:ext>
              </a:extLst>
            </p:cNvPr>
            <p:cNvSpPr/>
            <p:nvPr/>
          </p:nvSpPr>
          <p:spPr>
            <a:xfrm>
              <a:off x="3912543" y="1895657"/>
              <a:ext cx="4518476" cy="319687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A9090B-A721-4DA0-B923-0950E51F8383}"/>
                </a:ext>
              </a:extLst>
            </p:cNvPr>
            <p:cNvSpPr/>
            <p:nvPr/>
          </p:nvSpPr>
          <p:spPr>
            <a:xfrm>
              <a:off x="4300770" y="2265363"/>
              <a:ext cx="3779520" cy="22879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5A02C8-1618-4432-8BBA-06B830C398E3}"/>
                </a:ext>
              </a:extLst>
            </p:cNvPr>
            <p:cNvSpPr txBox="1"/>
            <p:nvPr/>
          </p:nvSpPr>
          <p:spPr>
            <a:xfrm>
              <a:off x="4449164" y="4169681"/>
              <a:ext cx="2771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Layer 1 – Physical Space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286930-F9D4-469F-8C5E-F00C08310C77}"/>
                </a:ext>
              </a:extLst>
            </p:cNvPr>
            <p:cNvSpPr txBox="1"/>
            <p:nvPr/>
          </p:nvSpPr>
          <p:spPr>
            <a:xfrm>
              <a:off x="3483989" y="4647066"/>
              <a:ext cx="3400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Layer 2 – Digital Space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8F286D-4C51-40A9-B56B-EE3AD3DF8342}"/>
                </a:ext>
              </a:extLst>
            </p:cNvPr>
            <p:cNvSpPr txBox="1"/>
            <p:nvPr/>
          </p:nvSpPr>
          <p:spPr>
            <a:xfrm>
              <a:off x="3735476" y="1883991"/>
              <a:ext cx="46166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PC’s, Cameras, Projectors, Screens, Recording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03B511-8CE0-4C73-A1BC-3FF5A9CC4DA7}"/>
                </a:ext>
              </a:extLst>
            </p:cNvPr>
            <p:cNvSpPr txBox="1"/>
            <p:nvPr/>
          </p:nvSpPr>
          <p:spPr>
            <a:xfrm>
              <a:off x="4326170" y="2303672"/>
              <a:ext cx="37287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Conference room, classroom, desks/chairs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B92662-C164-4D58-A785-30BE21C4442F}"/>
                </a:ext>
              </a:extLst>
            </p:cNvPr>
            <p:cNvSpPr txBox="1"/>
            <p:nvPr/>
          </p:nvSpPr>
          <p:spPr>
            <a:xfrm>
              <a:off x="3483989" y="5110122"/>
              <a:ext cx="3477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Layer 3 – Virtual Platform Layer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FEC1B3-9C54-467B-A276-6BEF75C3D1A3}"/>
                </a:ext>
              </a:extLst>
            </p:cNvPr>
            <p:cNvSpPr txBox="1"/>
            <p:nvPr/>
          </p:nvSpPr>
          <p:spPr>
            <a:xfrm>
              <a:off x="3331040" y="1459585"/>
              <a:ext cx="5425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Zoom, Lifesize, FB-Live, Life-Size, D2L Virtual, Alexa, Roku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9E6217-7313-4D20-BD97-0F1FF21D5AEA}"/>
                </a:ext>
              </a:extLst>
            </p:cNvPr>
            <p:cNvSpPr txBox="1"/>
            <p:nvPr/>
          </p:nvSpPr>
          <p:spPr>
            <a:xfrm>
              <a:off x="2749904" y="5547715"/>
              <a:ext cx="4616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Layer 4 – Learner Engagement Layer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9C3E6D-17A8-4438-B66E-42A592A7D414}"/>
                </a:ext>
              </a:extLst>
            </p:cNvPr>
            <p:cNvSpPr txBox="1"/>
            <p:nvPr/>
          </p:nvSpPr>
          <p:spPr>
            <a:xfrm>
              <a:off x="2951009" y="940779"/>
              <a:ext cx="6334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D2L Tools, Chat, MS Teams, VR, 360 or Voice-Activated Cameras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2CB0EB-61D9-4D8F-B5B4-25F821288B79}"/>
                </a:ext>
              </a:extLst>
            </p:cNvPr>
            <p:cNvSpPr txBox="1"/>
            <p:nvPr/>
          </p:nvSpPr>
          <p:spPr>
            <a:xfrm>
              <a:off x="2625471" y="6095061"/>
              <a:ext cx="4616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Layer  5 – Integration and Smart Sensory Layer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1CA72B-C02C-4426-8D01-43515D3E6210}"/>
                </a:ext>
              </a:extLst>
            </p:cNvPr>
            <p:cNvSpPr txBox="1"/>
            <p:nvPr/>
          </p:nvSpPr>
          <p:spPr>
            <a:xfrm>
              <a:off x="2529421" y="485595"/>
              <a:ext cx="7261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Alexa Skills, AI, Smart API’s, IoT, Node-red, Scripting, Bridging code-sets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A1E68D9-6BC0-4FA1-A88F-445BA390438B}"/>
                </a:ext>
              </a:extLst>
            </p:cNvPr>
            <p:cNvSpPr/>
            <p:nvPr/>
          </p:nvSpPr>
          <p:spPr>
            <a:xfrm>
              <a:off x="4691039" y="2810140"/>
              <a:ext cx="2906965" cy="12726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The Five layers of constructing a virtual learning classroom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717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DEA28-653D-499C-BC83-883F6661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join a meeting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B6F0E8-D4D7-4F29-9299-605645B11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38" y="1377461"/>
            <a:ext cx="7683724" cy="5388836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CB9D07-3C66-4521-8955-7234BAD92C68}"/>
              </a:ext>
            </a:extLst>
          </p:cNvPr>
          <p:cNvSpPr/>
          <p:nvPr/>
        </p:nvSpPr>
        <p:spPr>
          <a:xfrm>
            <a:off x="10007546" y="3630190"/>
            <a:ext cx="2152073" cy="56018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Type meeting extension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0E23A5-10FD-46DA-A369-CAC8CCDA97DD}"/>
              </a:ext>
            </a:extLst>
          </p:cNvPr>
          <p:cNvSpPr/>
          <p:nvPr/>
        </p:nvSpPr>
        <p:spPr>
          <a:xfrm>
            <a:off x="10026018" y="4314239"/>
            <a:ext cx="2152073" cy="56018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Type your name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B8C2B3-D94B-4D0A-A3AD-80C576A52D61}"/>
              </a:ext>
            </a:extLst>
          </p:cNvPr>
          <p:cNvSpPr/>
          <p:nvPr/>
        </p:nvSpPr>
        <p:spPr>
          <a:xfrm>
            <a:off x="10002928" y="5038731"/>
            <a:ext cx="2152073" cy="56018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Click “Join”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0D80E74-46CF-4201-B579-E569E210E1E7}"/>
              </a:ext>
            </a:extLst>
          </p:cNvPr>
          <p:cNvSpPr/>
          <p:nvPr/>
        </p:nvSpPr>
        <p:spPr>
          <a:xfrm rot="10800000">
            <a:off x="7703126" y="3813221"/>
            <a:ext cx="2278813" cy="2230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3A9549D-5E5F-491C-96A6-4731FD7B6B04}"/>
              </a:ext>
            </a:extLst>
          </p:cNvPr>
          <p:cNvSpPr/>
          <p:nvPr/>
        </p:nvSpPr>
        <p:spPr>
          <a:xfrm rot="10800000">
            <a:off x="7703126" y="4495723"/>
            <a:ext cx="2278813" cy="2230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99F91F9-63B9-4450-AC04-16BE39E1B3EF}"/>
              </a:ext>
            </a:extLst>
          </p:cNvPr>
          <p:cNvSpPr/>
          <p:nvPr/>
        </p:nvSpPr>
        <p:spPr>
          <a:xfrm rot="10800000">
            <a:off x="7681087" y="5178224"/>
            <a:ext cx="2278813" cy="2230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68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FCF4-5026-4B3C-9B92-8A400678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share your screen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7D0095-50BE-463C-BBFD-734C95ACC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38" y="1411398"/>
            <a:ext cx="9062850" cy="521722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4483358-D8B5-4048-B126-8D0AB05E223C}"/>
              </a:ext>
            </a:extLst>
          </p:cNvPr>
          <p:cNvSpPr/>
          <p:nvPr/>
        </p:nvSpPr>
        <p:spPr>
          <a:xfrm>
            <a:off x="5317724" y="6006852"/>
            <a:ext cx="491880" cy="6267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8E340D7-CE7D-47CE-A95C-34609F888DD5}"/>
              </a:ext>
            </a:extLst>
          </p:cNvPr>
          <p:cNvSpPr/>
          <p:nvPr/>
        </p:nvSpPr>
        <p:spPr>
          <a:xfrm flipV="1">
            <a:off x="1873537" y="5938975"/>
            <a:ext cx="3649807" cy="18299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D7ED54-6287-4FBC-B81C-9AB40E3A242B}"/>
              </a:ext>
            </a:extLst>
          </p:cNvPr>
          <p:cNvSpPr/>
          <p:nvPr/>
        </p:nvSpPr>
        <p:spPr>
          <a:xfrm>
            <a:off x="0" y="5446602"/>
            <a:ext cx="1873538" cy="125899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Step 1: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Click the </a:t>
            </a:r>
            <a:r>
              <a:rPr lang="en-US" b="1" dirty="0">
                <a:solidFill>
                  <a:schemeClr val="tx1"/>
                </a:solidFill>
              </a:rPr>
              <a:t>“share your screen”</a:t>
            </a:r>
            <a:r>
              <a:rPr lang="en-US" dirty="0">
                <a:solidFill>
                  <a:schemeClr val="tx1"/>
                </a:solidFill>
              </a:rPr>
              <a:t> icon</a:t>
            </a:r>
          </a:p>
        </p:txBody>
      </p:sp>
    </p:spTree>
    <p:extLst>
      <p:ext uri="{BB962C8B-B14F-4D97-AF65-F5344CB8AC3E}">
        <p14:creationId xmlns:p14="http://schemas.microsoft.com/office/powerpoint/2010/main" val="32498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78ED-94F1-46CD-9340-70EC7B08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share your screen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6295AD-C574-415F-BE61-20E2DBF0A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0" y="1534590"/>
            <a:ext cx="9460345" cy="5098983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487F01B-5C26-4BA5-9AD9-D99FCB4AB050}"/>
              </a:ext>
            </a:extLst>
          </p:cNvPr>
          <p:cNvSpPr/>
          <p:nvPr/>
        </p:nvSpPr>
        <p:spPr>
          <a:xfrm>
            <a:off x="4604638" y="3242302"/>
            <a:ext cx="2013012" cy="11201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DBD0C0-13A5-4A7E-95E2-EF6B71611269}"/>
              </a:ext>
            </a:extLst>
          </p:cNvPr>
          <p:cNvSpPr/>
          <p:nvPr/>
        </p:nvSpPr>
        <p:spPr>
          <a:xfrm>
            <a:off x="5833043" y="5432681"/>
            <a:ext cx="1943100" cy="3093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F55547-105C-4FD0-AA45-325BCB8CAC5E}"/>
              </a:ext>
            </a:extLst>
          </p:cNvPr>
          <p:cNvSpPr/>
          <p:nvPr/>
        </p:nvSpPr>
        <p:spPr>
          <a:xfrm>
            <a:off x="46180" y="2820532"/>
            <a:ext cx="1962781" cy="19636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Step 2: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You Can share your </a:t>
            </a:r>
            <a:r>
              <a:rPr lang="en-US" b="1" dirty="0">
                <a:solidFill>
                  <a:schemeClr val="tx1"/>
                </a:solidFill>
              </a:rPr>
              <a:t>Entire Screen </a:t>
            </a:r>
            <a:r>
              <a:rPr lang="en-US" dirty="0">
                <a:solidFill>
                  <a:schemeClr val="tx1"/>
                </a:solidFill>
              </a:rPr>
              <a:t>(recommended) or </a:t>
            </a:r>
            <a:r>
              <a:rPr lang="en-US" b="1" dirty="0">
                <a:solidFill>
                  <a:schemeClr val="tx1"/>
                </a:solidFill>
              </a:rPr>
              <a:t>Application Window.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ECB40CA-959C-4C33-A62B-07FB03BB37D0}"/>
              </a:ext>
            </a:extLst>
          </p:cNvPr>
          <p:cNvSpPr/>
          <p:nvPr/>
        </p:nvSpPr>
        <p:spPr>
          <a:xfrm flipV="1">
            <a:off x="2008961" y="3710858"/>
            <a:ext cx="2595677" cy="18299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C6E6BDB-1622-450F-8BC8-8975F7EABA67}"/>
              </a:ext>
            </a:extLst>
          </p:cNvPr>
          <p:cNvSpPr/>
          <p:nvPr/>
        </p:nvSpPr>
        <p:spPr>
          <a:xfrm flipV="1">
            <a:off x="1962780" y="5490554"/>
            <a:ext cx="3780237" cy="18299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11D1C85-9BD9-4E5E-BF37-8F8313D32966}"/>
              </a:ext>
            </a:extLst>
          </p:cNvPr>
          <p:cNvSpPr/>
          <p:nvPr/>
        </p:nvSpPr>
        <p:spPr>
          <a:xfrm>
            <a:off x="46180" y="5203422"/>
            <a:ext cx="1916601" cy="75726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Step 3: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Click </a:t>
            </a:r>
            <a:r>
              <a:rPr lang="en-US" b="1" dirty="0">
                <a:solidFill>
                  <a:schemeClr val="tx1"/>
                </a:solidFill>
              </a:rPr>
              <a:t>“Share”. </a:t>
            </a:r>
          </a:p>
        </p:txBody>
      </p:sp>
    </p:spTree>
    <p:extLst>
      <p:ext uri="{BB962C8B-B14F-4D97-AF65-F5344CB8AC3E}">
        <p14:creationId xmlns:p14="http://schemas.microsoft.com/office/powerpoint/2010/main" val="2121952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FCF4-5026-4B3C-9B92-8A400678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record a meeting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7D0095-50BE-463C-BBFD-734C95ACC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8" y="1416345"/>
            <a:ext cx="9062850" cy="521722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4483358-D8B5-4048-B126-8D0AB05E223C}"/>
              </a:ext>
            </a:extLst>
          </p:cNvPr>
          <p:cNvSpPr/>
          <p:nvPr/>
        </p:nvSpPr>
        <p:spPr>
          <a:xfrm>
            <a:off x="5844198" y="6006852"/>
            <a:ext cx="491880" cy="6267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8E340D7-CE7D-47CE-A95C-34609F888DD5}"/>
              </a:ext>
            </a:extLst>
          </p:cNvPr>
          <p:cNvSpPr/>
          <p:nvPr/>
        </p:nvSpPr>
        <p:spPr>
          <a:xfrm flipV="1">
            <a:off x="1984377" y="5902035"/>
            <a:ext cx="4037731" cy="22320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1C3C0B-E3FB-4343-9D35-020F591D6C4B}"/>
              </a:ext>
            </a:extLst>
          </p:cNvPr>
          <p:cNvSpPr/>
          <p:nvPr/>
        </p:nvSpPr>
        <p:spPr>
          <a:xfrm>
            <a:off x="46180" y="5126182"/>
            <a:ext cx="1916601" cy="100723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Click on the  </a:t>
            </a:r>
            <a:r>
              <a:rPr lang="en-US" b="1" dirty="0">
                <a:solidFill>
                  <a:schemeClr val="tx1"/>
                </a:solidFill>
              </a:rPr>
              <a:t>“record” </a:t>
            </a:r>
            <a:r>
              <a:rPr lang="en-US" dirty="0">
                <a:solidFill>
                  <a:schemeClr val="tx1"/>
                </a:solidFill>
              </a:rPr>
              <a:t>icon</a:t>
            </a:r>
            <a:r>
              <a:rPr lang="en-US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27318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FCF4-5026-4B3C-9B92-8A400678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Share meeting Recording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209E8F8-C3B9-4E82-B38E-9D49565B4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48" y="1406584"/>
            <a:ext cx="7336891" cy="5294167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CD119DB-2158-43F0-8AB6-E445EE29F156}"/>
              </a:ext>
            </a:extLst>
          </p:cNvPr>
          <p:cNvSpPr/>
          <p:nvPr/>
        </p:nvSpPr>
        <p:spPr>
          <a:xfrm>
            <a:off x="7332954" y="5797119"/>
            <a:ext cx="2192785" cy="9036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06FBA91-22B6-42F6-A982-8F0DC1C36C0B}"/>
              </a:ext>
            </a:extLst>
          </p:cNvPr>
          <p:cNvSpPr/>
          <p:nvPr/>
        </p:nvSpPr>
        <p:spPr>
          <a:xfrm>
            <a:off x="2036670" y="6166815"/>
            <a:ext cx="5210012" cy="2339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63DD4F5-3FD0-4A45-B76A-15AC8613BFA6}"/>
              </a:ext>
            </a:extLst>
          </p:cNvPr>
          <p:cNvSpPr/>
          <p:nvPr/>
        </p:nvSpPr>
        <p:spPr>
          <a:xfrm>
            <a:off x="120068" y="5357086"/>
            <a:ext cx="1916601" cy="12834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Click on the  </a:t>
            </a:r>
            <a:r>
              <a:rPr lang="en-US" b="1" dirty="0">
                <a:solidFill>
                  <a:schemeClr val="tx1"/>
                </a:solidFill>
              </a:rPr>
              <a:t>“View Recordings” </a:t>
            </a:r>
            <a:r>
              <a:rPr lang="en-US" dirty="0">
                <a:solidFill>
                  <a:schemeClr val="tx1"/>
                </a:solidFill>
              </a:rPr>
              <a:t>icon</a:t>
            </a:r>
            <a:r>
              <a:rPr lang="en-US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6571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769669-7AC6-42B1-89AA-032F4F97B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6"/>
            <a:ext cx="12192000" cy="6858000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C3618614-B2CD-40AC-8F68-67739C3B76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70922" y="457200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2523771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83535" y="2313431"/>
            <a:ext cx="7424927" cy="443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5618" y="2506353"/>
            <a:ext cx="7040763" cy="40542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1838" y="962475"/>
            <a:ext cx="4020820" cy="6057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Guide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14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Education?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basics.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24205" y="2883113"/>
            <a:ext cx="313690" cy="76200"/>
          </a:xfrm>
          <a:custGeom>
            <a:avLst/>
            <a:gdLst/>
            <a:ahLst/>
            <a:cxnLst/>
            <a:rect l="l" t="t" r="r" b="b"/>
            <a:pathLst>
              <a:path w="313689" h="76200">
                <a:moveTo>
                  <a:pt x="275065" y="0"/>
                </a:moveTo>
                <a:lnTo>
                  <a:pt x="260235" y="2994"/>
                </a:lnTo>
                <a:lnTo>
                  <a:pt x="248124" y="11159"/>
                </a:lnTo>
                <a:lnTo>
                  <a:pt x="239959" y="23270"/>
                </a:lnTo>
                <a:lnTo>
                  <a:pt x="236965" y="38101"/>
                </a:lnTo>
                <a:lnTo>
                  <a:pt x="239959" y="52930"/>
                </a:lnTo>
                <a:lnTo>
                  <a:pt x="248124" y="65040"/>
                </a:lnTo>
                <a:lnTo>
                  <a:pt x="260235" y="73205"/>
                </a:lnTo>
                <a:lnTo>
                  <a:pt x="275065" y="76200"/>
                </a:lnTo>
                <a:lnTo>
                  <a:pt x="289895" y="73205"/>
                </a:lnTo>
                <a:lnTo>
                  <a:pt x="302006" y="65040"/>
                </a:lnTo>
                <a:lnTo>
                  <a:pt x="310171" y="52930"/>
                </a:lnTo>
                <a:lnTo>
                  <a:pt x="312203" y="42862"/>
                </a:lnTo>
                <a:lnTo>
                  <a:pt x="275065" y="42862"/>
                </a:lnTo>
                <a:lnTo>
                  <a:pt x="275065" y="33337"/>
                </a:lnTo>
                <a:lnTo>
                  <a:pt x="312203" y="33337"/>
                </a:lnTo>
                <a:lnTo>
                  <a:pt x="310171" y="23270"/>
                </a:lnTo>
                <a:lnTo>
                  <a:pt x="302006" y="11159"/>
                </a:lnTo>
                <a:lnTo>
                  <a:pt x="289895" y="2994"/>
                </a:lnTo>
                <a:lnTo>
                  <a:pt x="275065" y="0"/>
                </a:lnTo>
                <a:close/>
              </a:path>
              <a:path w="313689" h="76200">
                <a:moveTo>
                  <a:pt x="132770" y="33338"/>
                </a:moveTo>
                <a:lnTo>
                  <a:pt x="0" y="33338"/>
                </a:lnTo>
                <a:lnTo>
                  <a:pt x="0" y="42863"/>
                </a:lnTo>
                <a:lnTo>
                  <a:pt x="142295" y="42863"/>
                </a:lnTo>
                <a:lnTo>
                  <a:pt x="137533" y="42862"/>
                </a:lnTo>
                <a:lnTo>
                  <a:pt x="142294" y="38101"/>
                </a:lnTo>
                <a:lnTo>
                  <a:pt x="132770" y="38101"/>
                </a:lnTo>
                <a:lnTo>
                  <a:pt x="132770" y="33338"/>
                </a:lnTo>
                <a:close/>
              </a:path>
              <a:path w="313689" h="76200">
                <a:moveTo>
                  <a:pt x="142295" y="38100"/>
                </a:moveTo>
                <a:lnTo>
                  <a:pt x="137533" y="42862"/>
                </a:lnTo>
                <a:lnTo>
                  <a:pt x="142295" y="42862"/>
                </a:lnTo>
                <a:lnTo>
                  <a:pt x="142295" y="38100"/>
                </a:lnTo>
                <a:close/>
              </a:path>
              <a:path w="313689" h="76200">
                <a:moveTo>
                  <a:pt x="236965" y="38100"/>
                </a:moveTo>
                <a:lnTo>
                  <a:pt x="142295" y="38100"/>
                </a:lnTo>
                <a:lnTo>
                  <a:pt x="142295" y="42862"/>
                </a:lnTo>
                <a:lnTo>
                  <a:pt x="237926" y="42862"/>
                </a:lnTo>
                <a:lnTo>
                  <a:pt x="236965" y="38100"/>
                </a:lnTo>
                <a:close/>
              </a:path>
              <a:path w="313689" h="76200">
                <a:moveTo>
                  <a:pt x="312203" y="33337"/>
                </a:moveTo>
                <a:lnTo>
                  <a:pt x="275065" y="33337"/>
                </a:lnTo>
                <a:lnTo>
                  <a:pt x="275065" y="42862"/>
                </a:lnTo>
                <a:lnTo>
                  <a:pt x="312203" y="42862"/>
                </a:lnTo>
                <a:lnTo>
                  <a:pt x="313165" y="38100"/>
                </a:lnTo>
                <a:lnTo>
                  <a:pt x="312203" y="33337"/>
                </a:lnTo>
                <a:close/>
              </a:path>
              <a:path w="313689" h="76200">
                <a:moveTo>
                  <a:pt x="237926" y="33337"/>
                </a:moveTo>
                <a:lnTo>
                  <a:pt x="132770" y="33337"/>
                </a:lnTo>
                <a:lnTo>
                  <a:pt x="132770" y="38101"/>
                </a:lnTo>
                <a:lnTo>
                  <a:pt x="137533" y="33338"/>
                </a:lnTo>
                <a:lnTo>
                  <a:pt x="237926" y="33337"/>
                </a:lnTo>
                <a:close/>
              </a:path>
              <a:path w="313689" h="76200">
                <a:moveTo>
                  <a:pt x="237926" y="33338"/>
                </a:moveTo>
                <a:lnTo>
                  <a:pt x="137533" y="33338"/>
                </a:lnTo>
                <a:lnTo>
                  <a:pt x="132770" y="38101"/>
                </a:lnTo>
                <a:lnTo>
                  <a:pt x="142295" y="38100"/>
                </a:lnTo>
                <a:lnTo>
                  <a:pt x="236965" y="38100"/>
                </a:lnTo>
                <a:lnTo>
                  <a:pt x="237926" y="33338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2387" y="114300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8" name="object 8"/>
          <p:cNvSpPr/>
          <p:nvPr/>
        </p:nvSpPr>
        <p:spPr>
          <a:xfrm>
            <a:off x="380557" y="2509073"/>
            <a:ext cx="1852930" cy="874394"/>
          </a:xfrm>
          <a:custGeom>
            <a:avLst/>
            <a:gdLst/>
            <a:ahLst/>
            <a:cxnLst/>
            <a:rect l="l" t="t" r="r" b="b"/>
            <a:pathLst>
              <a:path w="1852930" h="874395">
                <a:moveTo>
                  <a:pt x="1825940" y="0"/>
                </a:moveTo>
                <a:lnTo>
                  <a:pt x="26806" y="0"/>
                </a:lnTo>
                <a:lnTo>
                  <a:pt x="16372" y="2106"/>
                </a:lnTo>
                <a:lnTo>
                  <a:pt x="7851" y="7851"/>
                </a:lnTo>
                <a:lnTo>
                  <a:pt x="2106" y="16372"/>
                </a:lnTo>
                <a:lnTo>
                  <a:pt x="0" y="26807"/>
                </a:lnTo>
                <a:lnTo>
                  <a:pt x="0" y="847203"/>
                </a:lnTo>
                <a:lnTo>
                  <a:pt x="2106" y="857637"/>
                </a:lnTo>
                <a:lnTo>
                  <a:pt x="7851" y="866158"/>
                </a:lnTo>
                <a:lnTo>
                  <a:pt x="16372" y="871903"/>
                </a:lnTo>
                <a:lnTo>
                  <a:pt x="26806" y="874010"/>
                </a:lnTo>
                <a:lnTo>
                  <a:pt x="1825940" y="874010"/>
                </a:lnTo>
                <a:lnTo>
                  <a:pt x="1836375" y="871903"/>
                </a:lnTo>
                <a:lnTo>
                  <a:pt x="1844896" y="866158"/>
                </a:lnTo>
                <a:lnTo>
                  <a:pt x="1850641" y="857637"/>
                </a:lnTo>
                <a:lnTo>
                  <a:pt x="1852748" y="847203"/>
                </a:lnTo>
                <a:lnTo>
                  <a:pt x="1852748" y="26807"/>
                </a:lnTo>
                <a:lnTo>
                  <a:pt x="1850641" y="16372"/>
                </a:lnTo>
                <a:lnTo>
                  <a:pt x="1844896" y="7851"/>
                </a:lnTo>
                <a:lnTo>
                  <a:pt x="1836375" y="2106"/>
                </a:lnTo>
                <a:lnTo>
                  <a:pt x="1825940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7148" y="2586083"/>
            <a:ext cx="1667510" cy="5473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Navigate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these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buttons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switch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</a:t>
            </a:r>
            <a:r>
              <a:rPr kumimoji="0" sz="7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Activity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74320" lvl="0" indent="0" algn="l" defTabSz="914400" rtl="0" eaLnBrk="1" fontAlgn="auto" latinLnBrk="0" hangingPunct="1">
              <a:lnSpc>
                <a:spcPct val="1171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Chat,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Assignments,  Calendar, and Files.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0557" y="5470945"/>
            <a:ext cx="1852930" cy="606425"/>
          </a:xfrm>
          <a:custGeom>
            <a:avLst/>
            <a:gdLst/>
            <a:ahLst/>
            <a:cxnLst/>
            <a:rect l="l" t="t" r="r" b="b"/>
            <a:pathLst>
              <a:path w="1852930" h="606425">
                <a:moveTo>
                  <a:pt x="1834151" y="0"/>
                </a:moveTo>
                <a:lnTo>
                  <a:pt x="18596" y="0"/>
                </a:lnTo>
                <a:lnTo>
                  <a:pt x="11357" y="1461"/>
                </a:lnTo>
                <a:lnTo>
                  <a:pt x="5446" y="5446"/>
                </a:lnTo>
                <a:lnTo>
                  <a:pt x="1461" y="11356"/>
                </a:lnTo>
                <a:lnTo>
                  <a:pt x="0" y="18595"/>
                </a:lnTo>
                <a:lnTo>
                  <a:pt x="0" y="587747"/>
                </a:lnTo>
                <a:lnTo>
                  <a:pt x="1461" y="594986"/>
                </a:lnTo>
                <a:lnTo>
                  <a:pt x="5446" y="600897"/>
                </a:lnTo>
                <a:lnTo>
                  <a:pt x="11357" y="604883"/>
                </a:lnTo>
                <a:lnTo>
                  <a:pt x="18596" y="606344"/>
                </a:lnTo>
                <a:lnTo>
                  <a:pt x="1834151" y="606344"/>
                </a:lnTo>
                <a:lnTo>
                  <a:pt x="1841390" y="604883"/>
                </a:lnTo>
                <a:lnTo>
                  <a:pt x="1847301" y="600897"/>
                </a:lnTo>
                <a:lnTo>
                  <a:pt x="1851286" y="594986"/>
                </a:lnTo>
                <a:lnTo>
                  <a:pt x="1852748" y="587747"/>
                </a:lnTo>
                <a:lnTo>
                  <a:pt x="1852748" y="18595"/>
                </a:lnTo>
                <a:lnTo>
                  <a:pt x="1851286" y="11356"/>
                </a:lnTo>
                <a:lnTo>
                  <a:pt x="1847301" y="5446"/>
                </a:lnTo>
                <a:lnTo>
                  <a:pt x="1841390" y="1461"/>
                </a:lnTo>
                <a:lnTo>
                  <a:pt x="1834151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4744" y="5545690"/>
            <a:ext cx="1572260" cy="422909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Launch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browse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search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882347" y="2613237"/>
            <a:ext cx="1852930" cy="608330"/>
          </a:xfrm>
          <a:custGeom>
            <a:avLst/>
            <a:gdLst/>
            <a:ahLst/>
            <a:cxnLst/>
            <a:rect l="l" t="t" r="r" b="b"/>
            <a:pathLst>
              <a:path w="1852929" h="608330">
                <a:moveTo>
                  <a:pt x="1834099" y="0"/>
                </a:moveTo>
                <a:lnTo>
                  <a:pt x="18649" y="0"/>
                </a:lnTo>
                <a:lnTo>
                  <a:pt x="11390" y="1465"/>
                </a:lnTo>
                <a:lnTo>
                  <a:pt x="5462" y="5461"/>
                </a:lnTo>
                <a:lnTo>
                  <a:pt x="1465" y="11389"/>
                </a:lnTo>
                <a:lnTo>
                  <a:pt x="0" y="18648"/>
                </a:lnTo>
                <a:lnTo>
                  <a:pt x="0" y="589396"/>
                </a:lnTo>
                <a:lnTo>
                  <a:pt x="1465" y="596655"/>
                </a:lnTo>
                <a:lnTo>
                  <a:pt x="5462" y="602583"/>
                </a:lnTo>
                <a:lnTo>
                  <a:pt x="11390" y="606580"/>
                </a:lnTo>
                <a:lnTo>
                  <a:pt x="18649" y="608045"/>
                </a:lnTo>
                <a:lnTo>
                  <a:pt x="1834099" y="608045"/>
                </a:lnTo>
                <a:lnTo>
                  <a:pt x="1841358" y="606580"/>
                </a:lnTo>
                <a:lnTo>
                  <a:pt x="1847286" y="602583"/>
                </a:lnTo>
                <a:lnTo>
                  <a:pt x="1851282" y="596655"/>
                </a:lnTo>
                <a:lnTo>
                  <a:pt x="1852748" y="589396"/>
                </a:lnTo>
                <a:lnTo>
                  <a:pt x="1852748" y="18648"/>
                </a:lnTo>
                <a:lnTo>
                  <a:pt x="1851282" y="11389"/>
                </a:lnTo>
                <a:lnTo>
                  <a:pt x="1847286" y="5461"/>
                </a:lnTo>
                <a:lnTo>
                  <a:pt x="1841358" y="1465"/>
                </a:lnTo>
                <a:lnTo>
                  <a:pt x="1834099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66549" y="2693198"/>
            <a:ext cx="1616075" cy="4159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create a</a:t>
            </a: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 you’re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looking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for,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7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code,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7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own.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75619" y="1741032"/>
            <a:ext cx="1831975" cy="624840"/>
          </a:xfrm>
          <a:custGeom>
            <a:avLst/>
            <a:gdLst/>
            <a:ahLst/>
            <a:cxnLst/>
            <a:rect l="l" t="t" r="r" b="b"/>
            <a:pathLst>
              <a:path w="1831975" h="624839">
                <a:moveTo>
                  <a:pt x="1812632" y="0"/>
                </a:moveTo>
                <a:lnTo>
                  <a:pt x="19155" y="0"/>
                </a:lnTo>
                <a:lnTo>
                  <a:pt x="11699" y="1505"/>
                </a:lnTo>
                <a:lnTo>
                  <a:pt x="5610" y="5610"/>
                </a:lnTo>
                <a:lnTo>
                  <a:pt x="1505" y="11699"/>
                </a:lnTo>
                <a:lnTo>
                  <a:pt x="0" y="19155"/>
                </a:lnTo>
                <a:lnTo>
                  <a:pt x="0" y="605417"/>
                </a:lnTo>
                <a:lnTo>
                  <a:pt x="1505" y="612873"/>
                </a:lnTo>
                <a:lnTo>
                  <a:pt x="5610" y="618962"/>
                </a:lnTo>
                <a:lnTo>
                  <a:pt x="11699" y="623067"/>
                </a:lnTo>
                <a:lnTo>
                  <a:pt x="19155" y="624573"/>
                </a:lnTo>
                <a:lnTo>
                  <a:pt x="1812632" y="624573"/>
                </a:lnTo>
                <a:lnTo>
                  <a:pt x="1820088" y="623067"/>
                </a:lnTo>
                <a:lnTo>
                  <a:pt x="1826177" y="618962"/>
                </a:lnTo>
                <a:lnTo>
                  <a:pt x="1830282" y="612873"/>
                </a:lnTo>
                <a:lnTo>
                  <a:pt x="1831788" y="605417"/>
                </a:lnTo>
                <a:lnTo>
                  <a:pt x="1831788" y="19155"/>
                </a:lnTo>
                <a:lnTo>
                  <a:pt x="1830282" y="11699"/>
                </a:lnTo>
                <a:lnTo>
                  <a:pt x="1826177" y="5610"/>
                </a:lnTo>
                <a:lnTo>
                  <a:pt x="1820088" y="1505"/>
                </a:lnTo>
                <a:lnTo>
                  <a:pt x="1812632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59970" y="1821470"/>
            <a:ext cx="1611630" cy="4159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new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chat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Launch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private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one-on-one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  conversation.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28373" y="2362161"/>
            <a:ext cx="76200" cy="129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72996" y="1737718"/>
            <a:ext cx="1831975" cy="628015"/>
          </a:xfrm>
          <a:custGeom>
            <a:avLst/>
            <a:gdLst/>
            <a:ahLst/>
            <a:cxnLst/>
            <a:rect l="l" t="t" r="r" b="b"/>
            <a:pathLst>
              <a:path w="1831975" h="628014">
                <a:moveTo>
                  <a:pt x="1812530" y="0"/>
                </a:moveTo>
                <a:lnTo>
                  <a:pt x="19257" y="0"/>
                </a:lnTo>
                <a:lnTo>
                  <a:pt x="11761" y="1513"/>
                </a:lnTo>
                <a:lnTo>
                  <a:pt x="5640" y="5640"/>
                </a:lnTo>
                <a:lnTo>
                  <a:pt x="1513" y="11761"/>
                </a:lnTo>
                <a:lnTo>
                  <a:pt x="0" y="19257"/>
                </a:lnTo>
                <a:lnTo>
                  <a:pt x="0" y="608629"/>
                </a:lnTo>
                <a:lnTo>
                  <a:pt x="1513" y="616125"/>
                </a:lnTo>
                <a:lnTo>
                  <a:pt x="5640" y="622247"/>
                </a:lnTo>
                <a:lnTo>
                  <a:pt x="11761" y="626374"/>
                </a:lnTo>
                <a:lnTo>
                  <a:pt x="19257" y="627888"/>
                </a:lnTo>
                <a:lnTo>
                  <a:pt x="1812530" y="627888"/>
                </a:lnTo>
                <a:lnTo>
                  <a:pt x="1820026" y="626374"/>
                </a:lnTo>
                <a:lnTo>
                  <a:pt x="1826147" y="622247"/>
                </a:lnTo>
                <a:lnTo>
                  <a:pt x="1830274" y="616125"/>
                </a:lnTo>
                <a:lnTo>
                  <a:pt x="1831788" y="608629"/>
                </a:lnTo>
                <a:lnTo>
                  <a:pt x="1831788" y="19257"/>
                </a:lnTo>
                <a:lnTo>
                  <a:pt x="1830274" y="11761"/>
                </a:lnTo>
                <a:lnTo>
                  <a:pt x="1826147" y="5640"/>
                </a:lnTo>
                <a:lnTo>
                  <a:pt x="1820026" y="1513"/>
                </a:lnTo>
                <a:lnTo>
                  <a:pt x="1812530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57376" y="1811890"/>
            <a:ext cx="1479550" cy="422909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command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Search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specific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items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people, take 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 actions,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launch</a:t>
            </a: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730743" y="2356067"/>
            <a:ext cx="76200" cy="312420"/>
          </a:xfrm>
          <a:custGeom>
            <a:avLst/>
            <a:gdLst/>
            <a:ahLst/>
            <a:cxnLst/>
            <a:rect l="l" t="t" r="r" b="b"/>
            <a:pathLst>
              <a:path w="76200" h="312419">
                <a:moveTo>
                  <a:pt x="33337" y="236823"/>
                </a:moveTo>
                <a:lnTo>
                  <a:pt x="23270" y="238855"/>
                </a:lnTo>
                <a:lnTo>
                  <a:pt x="11159" y="247020"/>
                </a:lnTo>
                <a:lnTo>
                  <a:pt x="2994" y="259131"/>
                </a:lnTo>
                <a:lnTo>
                  <a:pt x="0" y="273961"/>
                </a:lnTo>
                <a:lnTo>
                  <a:pt x="2994" y="288792"/>
                </a:lnTo>
                <a:lnTo>
                  <a:pt x="11159" y="300902"/>
                </a:lnTo>
                <a:lnTo>
                  <a:pt x="23270" y="309067"/>
                </a:lnTo>
                <a:lnTo>
                  <a:pt x="38100" y="312061"/>
                </a:lnTo>
                <a:lnTo>
                  <a:pt x="52930" y="309067"/>
                </a:lnTo>
                <a:lnTo>
                  <a:pt x="65040" y="300902"/>
                </a:lnTo>
                <a:lnTo>
                  <a:pt x="73205" y="288791"/>
                </a:lnTo>
                <a:lnTo>
                  <a:pt x="76200" y="273961"/>
                </a:lnTo>
                <a:lnTo>
                  <a:pt x="33337" y="273961"/>
                </a:lnTo>
                <a:lnTo>
                  <a:pt x="33337" y="236823"/>
                </a:lnTo>
                <a:close/>
              </a:path>
              <a:path w="76200" h="312419">
                <a:moveTo>
                  <a:pt x="38100" y="235861"/>
                </a:moveTo>
                <a:lnTo>
                  <a:pt x="33337" y="236823"/>
                </a:lnTo>
                <a:lnTo>
                  <a:pt x="33337" y="273961"/>
                </a:lnTo>
                <a:lnTo>
                  <a:pt x="42862" y="273961"/>
                </a:lnTo>
                <a:lnTo>
                  <a:pt x="42862" y="236823"/>
                </a:lnTo>
                <a:lnTo>
                  <a:pt x="38100" y="235861"/>
                </a:lnTo>
                <a:close/>
              </a:path>
              <a:path w="76200" h="312419">
                <a:moveTo>
                  <a:pt x="42862" y="236823"/>
                </a:moveTo>
                <a:lnTo>
                  <a:pt x="42862" y="273961"/>
                </a:lnTo>
                <a:lnTo>
                  <a:pt x="76200" y="273961"/>
                </a:lnTo>
                <a:lnTo>
                  <a:pt x="73205" y="259131"/>
                </a:lnTo>
                <a:lnTo>
                  <a:pt x="65040" y="247020"/>
                </a:lnTo>
                <a:lnTo>
                  <a:pt x="52930" y="238855"/>
                </a:lnTo>
                <a:lnTo>
                  <a:pt x="42862" y="236823"/>
                </a:lnTo>
                <a:close/>
              </a:path>
              <a:path w="76200" h="312419">
                <a:moveTo>
                  <a:pt x="42862" y="0"/>
                </a:moveTo>
                <a:lnTo>
                  <a:pt x="33337" y="0"/>
                </a:lnTo>
                <a:lnTo>
                  <a:pt x="33337" y="236823"/>
                </a:lnTo>
                <a:lnTo>
                  <a:pt x="38100" y="235861"/>
                </a:lnTo>
                <a:lnTo>
                  <a:pt x="42862" y="235861"/>
                </a:lnTo>
                <a:lnTo>
                  <a:pt x="42862" y="0"/>
                </a:lnTo>
                <a:close/>
              </a:path>
              <a:path w="76200" h="312419">
                <a:moveTo>
                  <a:pt x="42862" y="235861"/>
                </a:moveTo>
                <a:lnTo>
                  <a:pt x="38100" y="235861"/>
                </a:lnTo>
                <a:lnTo>
                  <a:pt x="42862" y="236823"/>
                </a:lnTo>
                <a:lnTo>
                  <a:pt x="42862" y="235861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42511" y="1731980"/>
            <a:ext cx="1831975" cy="628015"/>
          </a:xfrm>
          <a:custGeom>
            <a:avLst/>
            <a:gdLst/>
            <a:ahLst/>
            <a:cxnLst/>
            <a:rect l="l" t="t" r="r" b="b"/>
            <a:pathLst>
              <a:path w="1831975" h="628014">
                <a:moveTo>
                  <a:pt x="1812531" y="0"/>
                </a:moveTo>
                <a:lnTo>
                  <a:pt x="19258" y="0"/>
                </a:lnTo>
                <a:lnTo>
                  <a:pt x="11762" y="1513"/>
                </a:lnTo>
                <a:lnTo>
                  <a:pt x="5640" y="5640"/>
                </a:lnTo>
                <a:lnTo>
                  <a:pt x="1513" y="11761"/>
                </a:lnTo>
                <a:lnTo>
                  <a:pt x="0" y="19257"/>
                </a:lnTo>
                <a:lnTo>
                  <a:pt x="0" y="608629"/>
                </a:lnTo>
                <a:lnTo>
                  <a:pt x="1513" y="616125"/>
                </a:lnTo>
                <a:lnTo>
                  <a:pt x="5640" y="622247"/>
                </a:lnTo>
                <a:lnTo>
                  <a:pt x="11762" y="626374"/>
                </a:lnTo>
                <a:lnTo>
                  <a:pt x="19258" y="627888"/>
                </a:lnTo>
                <a:lnTo>
                  <a:pt x="1812531" y="627888"/>
                </a:lnTo>
                <a:lnTo>
                  <a:pt x="1820027" y="626374"/>
                </a:lnTo>
                <a:lnTo>
                  <a:pt x="1826149" y="622247"/>
                </a:lnTo>
                <a:lnTo>
                  <a:pt x="1830276" y="616125"/>
                </a:lnTo>
                <a:lnTo>
                  <a:pt x="1831789" y="608629"/>
                </a:lnTo>
                <a:lnTo>
                  <a:pt x="1831789" y="19257"/>
                </a:lnTo>
                <a:lnTo>
                  <a:pt x="1830276" y="11761"/>
                </a:lnTo>
                <a:lnTo>
                  <a:pt x="1826149" y="5640"/>
                </a:lnTo>
                <a:lnTo>
                  <a:pt x="1820027" y="1513"/>
                </a:lnTo>
                <a:lnTo>
                  <a:pt x="1812531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26892" y="1812326"/>
            <a:ext cx="1487170" cy="4159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profile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settings,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pic,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download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mobile</a:t>
            </a:r>
            <a:r>
              <a:rPr kumimoji="0" sz="7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882347" y="4761543"/>
            <a:ext cx="1852930" cy="1799589"/>
          </a:xfrm>
          <a:custGeom>
            <a:avLst/>
            <a:gdLst/>
            <a:ahLst/>
            <a:cxnLst/>
            <a:rect l="l" t="t" r="r" b="b"/>
            <a:pathLst>
              <a:path w="1852929" h="1799590">
                <a:moveTo>
                  <a:pt x="1797573" y="0"/>
                </a:moveTo>
                <a:lnTo>
                  <a:pt x="55175" y="0"/>
                </a:lnTo>
                <a:lnTo>
                  <a:pt x="33698" y="4335"/>
                </a:lnTo>
                <a:lnTo>
                  <a:pt x="16160" y="16160"/>
                </a:lnTo>
                <a:lnTo>
                  <a:pt x="4335" y="33698"/>
                </a:lnTo>
                <a:lnTo>
                  <a:pt x="0" y="55175"/>
                </a:lnTo>
                <a:lnTo>
                  <a:pt x="0" y="1743841"/>
                </a:lnTo>
                <a:lnTo>
                  <a:pt x="4335" y="1765318"/>
                </a:lnTo>
                <a:lnTo>
                  <a:pt x="16160" y="1782856"/>
                </a:lnTo>
                <a:lnTo>
                  <a:pt x="33698" y="1794681"/>
                </a:lnTo>
                <a:lnTo>
                  <a:pt x="55175" y="1799017"/>
                </a:lnTo>
                <a:lnTo>
                  <a:pt x="1797573" y="1799017"/>
                </a:lnTo>
                <a:lnTo>
                  <a:pt x="1819049" y="1794681"/>
                </a:lnTo>
                <a:lnTo>
                  <a:pt x="1836587" y="1782856"/>
                </a:lnTo>
                <a:lnTo>
                  <a:pt x="1848412" y="1765318"/>
                </a:lnTo>
                <a:lnTo>
                  <a:pt x="1852748" y="1743841"/>
                </a:lnTo>
                <a:lnTo>
                  <a:pt x="1852748" y="55175"/>
                </a:lnTo>
                <a:lnTo>
                  <a:pt x="1848412" y="33698"/>
                </a:lnTo>
                <a:lnTo>
                  <a:pt x="1836587" y="16160"/>
                </a:lnTo>
                <a:lnTo>
                  <a:pt x="1819049" y="4335"/>
                </a:lnTo>
                <a:lnTo>
                  <a:pt x="1797573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77248" y="4847698"/>
            <a:ext cx="1646555" cy="13220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team?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7940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create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collaborate 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certain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people.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5244" lvl="0" indent="0" algn="l" defTabSz="914400" rtl="0" eaLnBrk="1" fontAlgn="auto" latinLnBrk="0" hangingPunct="1">
              <a:lnSpc>
                <a:spcPct val="119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conversations,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files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 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tools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–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place. That 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 could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consist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class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 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educators,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</a:t>
            </a:r>
            <a:r>
              <a:rPr kumimoji="0" sz="7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86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educators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collaborating on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topic,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club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 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extracurriculars.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51927" y="3505959"/>
            <a:ext cx="385445" cy="334010"/>
          </a:xfrm>
          <a:custGeom>
            <a:avLst/>
            <a:gdLst/>
            <a:ahLst/>
            <a:cxnLst/>
            <a:rect l="l" t="t" r="r" b="b"/>
            <a:pathLst>
              <a:path w="385444" h="334010">
                <a:moveTo>
                  <a:pt x="211580" y="324247"/>
                </a:moveTo>
                <a:lnTo>
                  <a:pt x="0" y="324247"/>
                </a:lnTo>
                <a:lnTo>
                  <a:pt x="0" y="333772"/>
                </a:lnTo>
                <a:lnTo>
                  <a:pt x="221105" y="333772"/>
                </a:lnTo>
                <a:lnTo>
                  <a:pt x="221105" y="329010"/>
                </a:lnTo>
                <a:lnTo>
                  <a:pt x="211580" y="329010"/>
                </a:lnTo>
                <a:lnTo>
                  <a:pt x="211580" y="324247"/>
                </a:lnTo>
                <a:close/>
              </a:path>
              <a:path w="385444" h="334010">
                <a:moveTo>
                  <a:pt x="310205" y="33337"/>
                </a:moveTo>
                <a:lnTo>
                  <a:pt x="211580" y="33337"/>
                </a:lnTo>
                <a:lnTo>
                  <a:pt x="211580" y="329010"/>
                </a:lnTo>
                <a:lnTo>
                  <a:pt x="216343" y="324247"/>
                </a:lnTo>
                <a:lnTo>
                  <a:pt x="221105" y="324247"/>
                </a:lnTo>
                <a:lnTo>
                  <a:pt x="221105" y="42862"/>
                </a:lnTo>
                <a:lnTo>
                  <a:pt x="216343" y="42862"/>
                </a:lnTo>
                <a:lnTo>
                  <a:pt x="221105" y="38100"/>
                </a:lnTo>
                <a:lnTo>
                  <a:pt x="309243" y="38100"/>
                </a:lnTo>
                <a:lnTo>
                  <a:pt x="310205" y="33337"/>
                </a:lnTo>
                <a:close/>
              </a:path>
              <a:path w="385444" h="334010">
                <a:moveTo>
                  <a:pt x="221105" y="324247"/>
                </a:moveTo>
                <a:lnTo>
                  <a:pt x="216343" y="324247"/>
                </a:lnTo>
                <a:lnTo>
                  <a:pt x="211580" y="329010"/>
                </a:lnTo>
                <a:lnTo>
                  <a:pt x="221105" y="329010"/>
                </a:lnTo>
                <a:lnTo>
                  <a:pt x="221105" y="324247"/>
                </a:lnTo>
                <a:close/>
              </a:path>
              <a:path w="385444" h="334010">
                <a:moveTo>
                  <a:pt x="347343" y="0"/>
                </a:moveTo>
                <a:lnTo>
                  <a:pt x="332513" y="2994"/>
                </a:lnTo>
                <a:lnTo>
                  <a:pt x="320402" y="11159"/>
                </a:lnTo>
                <a:lnTo>
                  <a:pt x="312237" y="23270"/>
                </a:lnTo>
                <a:lnTo>
                  <a:pt x="309243" y="38100"/>
                </a:lnTo>
                <a:lnTo>
                  <a:pt x="312237" y="52930"/>
                </a:lnTo>
                <a:lnTo>
                  <a:pt x="320402" y="65040"/>
                </a:lnTo>
                <a:lnTo>
                  <a:pt x="332513" y="73205"/>
                </a:lnTo>
                <a:lnTo>
                  <a:pt x="347343" y="76200"/>
                </a:lnTo>
                <a:lnTo>
                  <a:pt x="362173" y="73205"/>
                </a:lnTo>
                <a:lnTo>
                  <a:pt x="374284" y="65040"/>
                </a:lnTo>
                <a:lnTo>
                  <a:pt x="382449" y="52930"/>
                </a:lnTo>
                <a:lnTo>
                  <a:pt x="384482" y="42862"/>
                </a:lnTo>
                <a:lnTo>
                  <a:pt x="347343" y="42862"/>
                </a:lnTo>
                <a:lnTo>
                  <a:pt x="347343" y="33337"/>
                </a:lnTo>
                <a:lnTo>
                  <a:pt x="384482" y="33337"/>
                </a:lnTo>
                <a:lnTo>
                  <a:pt x="382449" y="23270"/>
                </a:lnTo>
                <a:lnTo>
                  <a:pt x="374284" y="11159"/>
                </a:lnTo>
                <a:lnTo>
                  <a:pt x="362173" y="2994"/>
                </a:lnTo>
                <a:lnTo>
                  <a:pt x="347343" y="0"/>
                </a:lnTo>
                <a:close/>
              </a:path>
              <a:path w="385444" h="334010">
                <a:moveTo>
                  <a:pt x="221105" y="38100"/>
                </a:moveTo>
                <a:lnTo>
                  <a:pt x="216343" y="42862"/>
                </a:lnTo>
                <a:lnTo>
                  <a:pt x="221105" y="42862"/>
                </a:lnTo>
                <a:lnTo>
                  <a:pt x="221105" y="38100"/>
                </a:lnTo>
                <a:close/>
              </a:path>
              <a:path w="385444" h="334010">
                <a:moveTo>
                  <a:pt x="309243" y="38100"/>
                </a:moveTo>
                <a:lnTo>
                  <a:pt x="221105" y="38100"/>
                </a:lnTo>
                <a:lnTo>
                  <a:pt x="221105" y="42862"/>
                </a:lnTo>
                <a:lnTo>
                  <a:pt x="310205" y="42862"/>
                </a:lnTo>
                <a:lnTo>
                  <a:pt x="309243" y="38100"/>
                </a:lnTo>
                <a:close/>
              </a:path>
              <a:path w="385444" h="334010">
                <a:moveTo>
                  <a:pt x="384482" y="33337"/>
                </a:moveTo>
                <a:lnTo>
                  <a:pt x="347343" y="33337"/>
                </a:lnTo>
                <a:lnTo>
                  <a:pt x="347343" y="42862"/>
                </a:lnTo>
                <a:lnTo>
                  <a:pt x="384482" y="42862"/>
                </a:lnTo>
                <a:lnTo>
                  <a:pt x="385443" y="38100"/>
                </a:lnTo>
                <a:lnTo>
                  <a:pt x="384482" y="33337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0557" y="3523735"/>
            <a:ext cx="1852930" cy="631825"/>
          </a:xfrm>
          <a:custGeom>
            <a:avLst/>
            <a:gdLst/>
            <a:ahLst/>
            <a:cxnLst/>
            <a:rect l="l" t="t" r="r" b="b"/>
            <a:pathLst>
              <a:path w="1852930" h="631825">
                <a:moveTo>
                  <a:pt x="1833381" y="0"/>
                </a:moveTo>
                <a:lnTo>
                  <a:pt x="19366" y="0"/>
                </a:lnTo>
                <a:lnTo>
                  <a:pt x="11828" y="1522"/>
                </a:lnTo>
                <a:lnTo>
                  <a:pt x="5672" y="5672"/>
                </a:lnTo>
                <a:lnTo>
                  <a:pt x="1521" y="11828"/>
                </a:lnTo>
                <a:lnTo>
                  <a:pt x="0" y="19366"/>
                </a:lnTo>
                <a:lnTo>
                  <a:pt x="0" y="612051"/>
                </a:lnTo>
                <a:lnTo>
                  <a:pt x="1521" y="619589"/>
                </a:lnTo>
                <a:lnTo>
                  <a:pt x="5672" y="625745"/>
                </a:lnTo>
                <a:lnTo>
                  <a:pt x="11828" y="629895"/>
                </a:lnTo>
                <a:lnTo>
                  <a:pt x="19366" y="631417"/>
                </a:lnTo>
                <a:lnTo>
                  <a:pt x="1833381" y="631417"/>
                </a:lnTo>
                <a:lnTo>
                  <a:pt x="1840920" y="629895"/>
                </a:lnTo>
                <a:lnTo>
                  <a:pt x="1847075" y="625745"/>
                </a:lnTo>
                <a:lnTo>
                  <a:pt x="1851226" y="619589"/>
                </a:lnTo>
                <a:lnTo>
                  <a:pt x="1852748" y="612051"/>
                </a:lnTo>
                <a:lnTo>
                  <a:pt x="1852748" y="19366"/>
                </a:lnTo>
                <a:lnTo>
                  <a:pt x="1851226" y="11828"/>
                </a:lnTo>
                <a:lnTo>
                  <a:pt x="1847075" y="5672"/>
                </a:lnTo>
                <a:lnTo>
                  <a:pt x="1840920" y="1522"/>
                </a:lnTo>
                <a:lnTo>
                  <a:pt x="1833381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4968" y="3598018"/>
            <a:ext cx="1458595" cy="422909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organize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teams.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Drag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tiles 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around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reorder</a:t>
            </a:r>
            <a:r>
              <a:rPr kumimoji="0" sz="7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151927" y="4629360"/>
            <a:ext cx="385445" cy="384175"/>
          </a:xfrm>
          <a:custGeom>
            <a:avLst/>
            <a:gdLst/>
            <a:ahLst/>
            <a:cxnLst/>
            <a:rect l="l" t="t" r="r" b="b"/>
            <a:pathLst>
              <a:path w="385444" h="384175">
                <a:moveTo>
                  <a:pt x="347343" y="307502"/>
                </a:moveTo>
                <a:lnTo>
                  <a:pt x="332513" y="310496"/>
                </a:lnTo>
                <a:lnTo>
                  <a:pt x="320402" y="318662"/>
                </a:lnTo>
                <a:lnTo>
                  <a:pt x="312237" y="330772"/>
                </a:lnTo>
                <a:lnTo>
                  <a:pt x="309243" y="345602"/>
                </a:lnTo>
                <a:lnTo>
                  <a:pt x="312237" y="360433"/>
                </a:lnTo>
                <a:lnTo>
                  <a:pt x="320402" y="372543"/>
                </a:lnTo>
                <a:lnTo>
                  <a:pt x="332513" y="380708"/>
                </a:lnTo>
                <a:lnTo>
                  <a:pt x="347343" y="383702"/>
                </a:lnTo>
                <a:lnTo>
                  <a:pt x="362173" y="380708"/>
                </a:lnTo>
                <a:lnTo>
                  <a:pt x="374284" y="372543"/>
                </a:lnTo>
                <a:lnTo>
                  <a:pt x="382449" y="360433"/>
                </a:lnTo>
                <a:lnTo>
                  <a:pt x="384482" y="350365"/>
                </a:lnTo>
                <a:lnTo>
                  <a:pt x="347343" y="350365"/>
                </a:lnTo>
                <a:lnTo>
                  <a:pt x="347343" y="340840"/>
                </a:lnTo>
                <a:lnTo>
                  <a:pt x="384482" y="340840"/>
                </a:lnTo>
                <a:lnTo>
                  <a:pt x="382449" y="330772"/>
                </a:lnTo>
                <a:lnTo>
                  <a:pt x="374284" y="318662"/>
                </a:lnTo>
                <a:lnTo>
                  <a:pt x="362173" y="310496"/>
                </a:lnTo>
                <a:lnTo>
                  <a:pt x="347343" y="307502"/>
                </a:lnTo>
                <a:close/>
              </a:path>
              <a:path w="385444" h="384175">
                <a:moveTo>
                  <a:pt x="168908" y="4762"/>
                </a:moveTo>
                <a:lnTo>
                  <a:pt x="168908" y="350365"/>
                </a:lnTo>
                <a:lnTo>
                  <a:pt x="310205" y="350365"/>
                </a:lnTo>
                <a:lnTo>
                  <a:pt x="309243" y="345602"/>
                </a:lnTo>
                <a:lnTo>
                  <a:pt x="178433" y="345602"/>
                </a:lnTo>
                <a:lnTo>
                  <a:pt x="173671" y="340840"/>
                </a:lnTo>
                <a:lnTo>
                  <a:pt x="178433" y="340840"/>
                </a:lnTo>
                <a:lnTo>
                  <a:pt x="178433" y="9524"/>
                </a:lnTo>
                <a:lnTo>
                  <a:pt x="173671" y="9524"/>
                </a:lnTo>
                <a:lnTo>
                  <a:pt x="168908" y="4762"/>
                </a:lnTo>
                <a:close/>
              </a:path>
              <a:path w="385444" h="384175">
                <a:moveTo>
                  <a:pt x="384482" y="340840"/>
                </a:moveTo>
                <a:lnTo>
                  <a:pt x="347343" y="340840"/>
                </a:lnTo>
                <a:lnTo>
                  <a:pt x="347343" y="350365"/>
                </a:lnTo>
                <a:lnTo>
                  <a:pt x="384482" y="350365"/>
                </a:lnTo>
                <a:lnTo>
                  <a:pt x="385443" y="345602"/>
                </a:lnTo>
                <a:lnTo>
                  <a:pt x="384482" y="340840"/>
                </a:lnTo>
                <a:close/>
              </a:path>
              <a:path w="385444" h="384175">
                <a:moveTo>
                  <a:pt x="178433" y="340840"/>
                </a:moveTo>
                <a:lnTo>
                  <a:pt x="173671" y="340840"/>
                </a:lnTo>
                <a:lnTo>
                  <a:pt x="178433" y="345602"/>
                </a:lnTo>
                <a:lnTo>
                  <a:pt x="178433" y="340840"/>
                </a:lnTo>
                <a:close/>
              </a:path>
              <a:path w="385444" h="384175">
                <a:moveTo>
                  <a:pt x="310205" y="340840"/>
                </a:moveTo>
                <a:lnTo>
                  <a:pt x="178433" y="340840"/>
                </a:lnTo>
                <a:lnTo>
                  <a:pt x="178433" y="345602"/>
                </a:lnTo>
                <a:lnTo>
                  <a:pt x="309243" y="345602"/>
                </a:lnTo>
                <a:lnTo>
                  <a:pt x="310205" y="340840"/>
                </a:lnTo>
                <a:close/>
              </a:path>
              <a:path w="385444" h="384175">
                <a:moveTo>
                  <a:pt x="178433" y="0"/>
                </a:moveTo>
                <a:lnTo>
                  <a:pt x="0" y="0"/>
                </a:lnTo>
                <a:lnTo>
                  <a:pt x="0" y="9524"/>
                </a:lnTo>
                <a:lnTo>
                  <a:pt x="168908" y="9524"/>
                </a:lnTo>
                <a:lnTo>
                  <a:pt x="168908" y="4762"/>
                </a:lnTo>
                <a:lnTo>
                  <a:pt x="178433" y="4762"/>
                </a:lnTo>
                <a:lnTo>
                  <a:pt x="178433" y="0"/>
                </a:lnTo>
                <a:close/>
              </a:path>
              <a:path w="385444" h="384175">
                <a:moveTo>
                  <a:pt x="178433" y="4762"/>
                </a:moveTo>
                <a:lnTo>
                  <a:pt x="168908" y="4762"/>
                </a:lnTo>
                <a:lnTo>
                  <a:pt x="173671" y="9524"/>
                </a:lnTo>
                <a:lnTo>
                  <a:pt x="178433" y="9524"/>
                </a:lnTo>
                <a:lnTo>
                  <a:pt x="178433" y="4762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0557" y="4327924"/>
            <a:ext cx="1852930" cy="606425"/>
          </a:xfrm>
          <a:custGeom>
            <a:avLst/>
            <a:gdLst/>
            <a:ahLst/>
            <a:cxnLst/>
            <a:rect l="l" t="t" r="r" b="b"/>
            <a:pathLst>
              <a:path w="1852930" h="606425">
                <a:moveTo>
                  <a:pt x="1834151" y="0"/>
                </a:moveTo>
                <a:lnTo>
                  <a:pt x="18596" y="0"/>
                </a:lnTo>
                <a:lnTo>
                  <a:pt x="11357" y="1461"/>
                </a:lnTo>
                <a:lnTo>
                  <a:pt x="5446" y="5446"/>
                </a:lnTo>
                <a:lnTo>
                  <a:pt x="1461" y="11358"/>
                </a:lnTo>
                <a:lnTo>
                  <a:pt x="0" y="18596"/>
                </a:lnTo>
                <a:lnTo>
                  <a:pt x="0" y="587748"/>
                </a:lnTo>
                <a:lnTo>
                  <a:pt x="1461" y="594986"/>
                </a:lnTo>
                <a:lnTo>
                  <a:pt x="5446" y="600898"/>
                </a:lnTo>
                <a:lnTo>
                  <a:pt x="11357" y="604883"/>
                </a:lnTo>
                <a:lnTo>
                  <a:pt x="18596" y="606344"/>
                </a:lnTo>
                <a:lnTo>
                  <a:pt x="1834151" y="606344"/>
                </a:lnTo>
                <a:lnTo>
                  <a:pt x="1841390" y="604883"/>
                </a:lnTo>
                <a:lnTo>
                  <a:pt x="1847301" y="600898"/>
                </a:lnTo>
                <a:lnTo>
                  <a:pt x="1851286" y="594986"/>
                </a:lnTo>
                <a:lnTo>
                  <a:pt x="1852748" y="587748"/>
                </a:lnTo>
                <a:lnTo>
                  <a:pt x="1852748" y="18596"/>
                </a:lnTo>
                <a:lnTo>
                  <a:pt x="1851286" y="11358"/>
                </a:lnTo>
                <a:lnTo>
                  <a:pt x="1847301" y="5446"/>
                </a:lnTo>
                <a:lnTo>
                  <a:pt x="1841390" y="1461"/>
                </a:lnTo>
                <a:lnTo>
                  <a:pt x="1834151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4744" y="4402690"/>
            <a:ext cx="1649095" cy="29464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personal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personal</a:t>
            </a:r>
            <a:r>
              <a:rPr kumimoji="0" sz="7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224205" y="5760425"/>
            <a:ext cx="313690" cy="76200"/>
          </a:xfrm>
          <a:custGeom>
            <a:avLst/>
            <a:gdLst/>
            <a:ahLst/>
            <a:cxnLst/>
            <a:rect l="l" t="t" r="r" b="b"/>
            <a:pathLst>
              <a:path w="313689" h="76200">
                <a:moveTo>
                  <a:pt x="275065" y="0"/>
                </a:moveTo>
                <a:lnTo>
                  <a:pt x="260235" y="2994"/>
                </a:lnTo>
                <a:lnTo>
                  <a:pt x="248124" y="11159"/>
                </a:lnTo>
                <a:lnTo>
                  <a:pt x="239959" y="23269"/>
                </a:lnTo>
                <a:lnTo>
                  <a:pt x="236965" y="38101"/>
                </a:lnTo>
                <a:lnTo>
                  <a:pt x="239959" y="52930"/>
                </a:lnTo>
                <a:lnTo>
                  <a:pt x="248124" y="65040"/>
                </a:lnTo>
                <a:lnTo>
                  <a:pt x="260235" y="73205"/>
                </a:lnTo>
                <a:lnTo>
                  <a:pt x="275065" y="76200"/>
                </a:lnTo>
                <a:lnTo>
                  <a:pt x="289895" y="73205"/>
                </a:lnTo>
                <a:lnTo>
                  <a:pt x="302006" y="65040"/>
                </a:lnTo>
                <a:lnTo>
                  <a:pt x="310171" y="52930"/>
                </a:lnTo>
                <a:lnTo>
                  <a:pt x="312203" y="42862"/>
                </a:lnTo>
                <a:lnTo>
                  <a:pt x="275065" y="42862"/>
                </a:lnTo>
                <a:lnTo>
                  <a:pt x="275065" y="33337"/>
                </a:lnTo>
                <a:lnTo>
                  <a:pt x="312203" y="33337"/>
                </a:lnTo>
                <a:lnTo>
                  <a:pt x="310171" y="23269"/>
                </a:lnTo>
                <a:lnTo>
                  <a:pt x="302006" y="11159"/>
                </a:lnTo>
                <a:lnTo>
                  <a:pt x="289895" y="2994"/>
                </a:lnTo>
                <a:lnTo>
                  <a:pt x="275065" y="0"/>
                </a:lnTo>
                <a:close/>
              </a:path>
              <a:path w="313689" h="76200">
                <a:moveTo>
                  <a:pt x="132770" y="33338"/>
                </a:moveTo>
                <a:lnTo>
                  <a:pt x="0" y="33338"/>
                </a:lnTo>
                <a:lnTo>
                  <a:pt x="0" y="42863"/>
                </a:lnTo>
                <a:lnTo>
                  <a:pt x="142295" y="42863"/>
                </a:lnTo>
                <a:lnTo>
                  <a:pt x="137533" y="42862"/>
                </a:lnTo>
                <a:lnTo>
                  <a:pt x="142294" y="38101"/>
                </a:lnTo>
                <a:lnTo>
                  <a:pt x="132770" y="38101"/>
                </a:lnTo>
                <a:lnTo>
                  <a:pt x="132770" y="33338"/>
                </a:lnTo>
                <a:close/>
              </a:path>
              <a:path w="313689" h="76200">
                <a:moveTo>
                  <a:pt x="142295" y="38100"/>
                </a:moveTo>
                <a:lnTo>
                  <a:pt x="137533" y="42862"/>
                </a:lnTo>
                <a:lnTo>
                  <a:pt x="142295" y="42862"/>
                </a:lnTo>
                <a:lnTo>
                  <a:pt x="142295" y="38100"/>
                </a:lnTo>
                <a:close/>
              </a:path>
              <a:path w="313689" h="76200">
                <a:moveTo>
                  <a:pt x="236965" y="38100"/>
                </a:moveTo>
                <a:lnTo>
                  <a:pt x="142295" y="38100"/>
                </a:lnTo>
                <a:lnTo>
                  <a:pt x="142295" y="42862"/>
                </a:lnTo>
                <a:lnTo>
                  <a:pt x="237926" y="42862"/>
                </a:lnTo>
                <a:lnTo>
                  <a:pt x="236965" y="38100"/>
                </a:lnTo>
                <a:close/>
              </a:path>
              <a:path w="313689" h="76200">
                <a:moveTo>
                  <a:pt x="312203" y="33337"/>
                </a:moveTo>
                <a:lnTo>
                  <a:pt x="275065" y="33337"/>
                </a:lnTo>
                <a:lnTo>
                  <a:pt x="275065" y="42862"/>
                </a:lnTo>
                <a:lnTo>
                  <a:pt x="312203" y="42862"/>
                </a:lnTo>
                <a:lnTo>
                  <a:pt x="313165" y="38100"/>
                </a:lnTo>
                <a:lnTo>
                  <a:pt x="312203" y="33337"/>
                </a:lnTo>
                <a:close/>
              </a:path>
              <a:path w="313689" h="76200">
                <a:moveTo>
                  <a:pt x="237926" y="33337"/>
                </a:moveTo>
                <a:lnTo>
                  <a:pt x="132770" y="33337"/>
                </a:lnTo>
                <a:lnTo>
                  <a:pt x="132770" y="38101"/>
                </a:lnTo>
                <a:lnTo>
                  <a:pt x="137533" y="33338"/>
                </a:lnTo>
                <a:lnTo>
                  <a:pt x="237926" y="33337"/>
                </a:lnTo>
                <a:close/>
              </a:path>
              <a:path w="313689" h="76200">
                <a:moveTo>
                  <a:pt x="237926" y="33338"/>
                </a:moveTo>
                <a:lnTo>
                  <a:pt x="137533" y="33338"/>
                </a:lnTo>
                <a:lnTo>
                  <a:pt x="132770" y="38101"/>
                </a:lnTo>
                <a:lnTo>
                  <a:pt x="142295" y="38100"/>
                </a:lnTo>
                <a:lnTo>
                  <a:pt x="236965" y="38100"/>
                </a:lnTo>
                <a:lnTo>
                  <a:pt x="237926" y="33338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882347" y="3373202"/>
            <a:ext cx="1852930" cy="608330"/>
          </a:xfrm>
          <a:custGeom>
            <a:avLst/>
            <a:gdLst/>
            <a:ahLst/>
            <a:cxnLst/>
            <a:rect l="l" t="t" r="r" b="b"/>
            <a:pathLst>
              <a:path w="1852929" h="608329">
                <a:moveTo>
                  <a:pt x="1834099" y="0"/>
                </a:moveTo>
                <a:lnTo>
                  <a:pt x="18649" y="0"/>
                </a:lnTo>
                <a:lnTo>
                  <a:pt x="11390" y="1465"/>
                </a:lnTo>
                <a:lnTo>
                  <a:pt x="5462" y="5461"/>
                </a:lnTo>
                <a:lnTo>
                  <a:pt x="1465" y="11389"/>
                </a:lnTo>
                <a:lnTo>
                  <a:pt x="0" y="18648"/>
                </a:lnTo>
                <a:lnTo>
                  <a:pt x="0" y="589396"/>
                </a:lnTo>
                <a:lnTo>
                  <a:pt x="1465" y="596655"/>
                </a:lnTo>
                <a:lnTo>
                  <a:pt x="5462" y="602583"/>
                </a:lnTo>
                <a:lnTo>
                  <a:pt x="11390" y="606580"/>
                </a:lnTo>
                <a:lnTo>
                  <a:pt x="18649" y="608045"/>
                </a:lnTo>
                <a:lnTo>
                  <a:pt x="1834099" y="608045"/>
                </a:lnTo>
                <a:lnTo>
                  <a:pt x="1841358" y="606580"/>
                </a:lnTo>
                <a:lnTo>
                  <a:pt x="1847286" y="602583"/>
                </a:lnTo>
                <a:lnTo>
                  <a:pt x="1851282" y="596655"/>
                </a:lnTo>
                <a:lnTo>
                  <a:pt x="1852748" y="589396"/>
                </a:lnTo>
                <a:lnTo>
                  <a:pt x="1852748" y="18648"/>
                </a:lnTo>
                <a:lnTo>
                  <a:pt x="1851282" y="11389"/>
                </a:lnTo>
                <a:lnTo>
                  <a:pt x="1847286" y="5461"/>
                </a:lnTo>
                <a:lnTo>
                  <a:pt x="1841358" y="1465"/>
                </a:lnTo>
                <a:lnTo>
                  <a:pt x="1834099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966549" y="3448666"/>
            <a:ext cx="1446530" cy="4197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remove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members,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create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channel,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link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412983" y="2356067"/>
            <a:ext cx="76200" cy="135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394695" y="2879161"/>
            <a:ext cx="487680" cy="76200"/>
          </a:xfrm>
          <a:custGeom>
            <a:avLst/>
            <a:gdLst/>
            <a:ahLst/>
            <a:cxnLst/>
            <a:rect l="l" t="t" r="r" b="b"/>
            <a:pathLst>
              <a:path w="487679" h="7620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69"/>
                </a:lnTo>
                <a:lnTo>
                  <a:pt x="0" y="38100"/>
                </a:lnTo>
                <a:lnTo>
                  <a:pt x="2994" y="52930"/>
                </a:lnTo>
                <a:lnTo>
                  <a:pt x="11159" y="65040"/>
                </a:lnTo>
                <a:lnTo>
                  <a:pt x="23270" y="73205"/>
                </a:lnTo>
                <a:lnTo>
                  <a:pt x="38101" y="76200"/>
                </a:lnTo>
                <a:lnTo>
                  <a:pt x="52931" y="73205"/>
                </a:lnTo>
                <a:lnTo>
                  <a:pt x="65041" y="65040"/>
                </a:lnTo>
                <a:lnTo>
                  <a:pt x="73206" y="52929"/>
                </a:lnTo>
                <a:lnTo>
                  <a:pt x="75238" y="42862"/>
                </a:lnTo>
                <a:lnTo>
                  <a:pt x="38100" y="42862"/>
                </a:lnTo>
                <a:lnTo>
                  <a:pt x="38100" y="33337"/>
                </a:lnTo>
                <a:lnTo>
                  <a:pt x="75238" y="33337"/>
                </a:lnTo>
                <a:lnTo>
                  <a:pt x="73205" y="23269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  <a:path w="487679" h="76200">
                <a:moveTo>
                  <a:pt x="75238" y="33337"/>
                </a:moveTo>
                <a:lnTo>
                  <a:pt x="38100" y="33337"/>
                </a:lnTo>
                <a:lnTo>
                  <a:pt x="38100" y="42862"/>
                </a:lnTo>
                <a:lnTo>
                  <a:pt x="75238" y="42861"/>
                </a:lnTo>
                <a:lnTo>
                  <a:pt x="76200" y="38100"/>
                </a:lnTo>
                <a:lnTo>
                  <a:pt x="75238" y="33337"/>
                </a:lnTo>
                <a:close/>
              </a:path>
              <a:path w="487679" h="76200">
                <a:moveTo>
                  <a:pt x="487652" y="33336"/>
                </a:moveTo>
                <a:lnTo>
                  <a:pt x="75238" y="33337"/>
                </a:lnTo>
                <a:lnTo>
                  <a:pt x="76200" y="38100"/>
                </a:lnTo>
                <a:lnTo>
                  <a:pt x="75238" y="42862"/>
                </a:lnTo>
                <a:lnTo>
                  <a:pt x="487652" y="42861"/>
                </a:lnTo>
                <a:lnTo>
                  <a:pt x="487652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376407" y="3415608"/>
            <a:ext cx="506095" cy="76200"/>
          </a:xfrm>
          <a:custGeom>
            <a:avLst/>
            <a:gdLst/>
            <a:ahLst/>
            <a:cxnLst/>
            <a:rect l="l" t="t" r="r" b="b"/>
            <a:pathLst>
              <a:path w="506095" h="7620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69"/>
                </a:lnTo>
                <a:lnTo>
                  <a:pt x="0" y="38100"/>
                </a:lnTo>
                <a:lnTo>
                  <a:pt x="2994" y="52930"/>
                </a:lnTo>
                <a:lnTo>
                  <a:pt x="11159" y="65040"/>
                </a:lnTo>
                <a:lnTo>
                  <a:pt x="23270" y="73205"/>
                </a:lnTo>
                <a:lnTo>
                  <a:pt x="38101" y="76200"/>
                </a:lnTo>
                <a:lnTo>
                  <a:pt x="52931" y="73205"/>
                </a:lnTo>
                <a:lnTo>
                  <a:pt x="65041" y="65040"/>
                </a:lnTo>
                <a:lnTo>
                  <a:pt x="73206" y="52929"/>
                </a:lnTo>
                <a:lnTo>
                  <a:pt x="75238" y="42862"/>
                </a:lnTo>
                <a:lnTo>
                  <a:pt x="38100" y="42862"/>
                </a:lnTo>
                <a:lnTo>
                  <a:pt x="38100" y="33337"/>
                </a:lnTo>
                <a:lnTo>
                  <a:pt x="75238" y="33337"/>
                </a:lnTo>
                <a:lnTo>
                  <a:pt x="73205" y="23269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  <a:path w="506095" h="76200">
                <a:moveTo>
                  <a:pt x="75238" y="33337"/>
                </a:moveTo>
                <a:lnTo>
                  <a:pt x="38100" y="33337"/>
                </a:lnTo>
                <a:lnTo>
                  <a:pt x="38100" y="42862"/>
                </a:lnTo>
                <a:lnTo>
                  <a:pt x="75238" y="42861"/>
                </a:lnTo>
                <a:lnTo>
                  <a:pt x="76200" y="38100"/>
                </a:lnTo>
                <a:lnTo>
                  <a:pt x="75238" y="33337"/>
                </a:lnTo>
                <a:close/>
              </a:path>
              <a:path w="506095" h="76200">
                <a:moveTo>
                  <a:pt x="505940" y="33336"/>
                </a:moveTo>
                <a:lnTo>
                  <a:pt x="75238" y="33337"/>
                </a:lnTo>
                <a:lnTo>
                  <a:pt x="76200" y="38100"/>
                </a:lnTo>
                <a:lnTo>
                  <a:pt x="75238" y="42862"/>
                </a:lnTo>
                <a:lnTo>
                  <a:pt x="505940" y="42861"/>
                </a:lnTo>
                <a:lnTo>
                  <a:pt x="505940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882347" y="4133167"/>
            <a:ext cx="1852930" cy="476884"/>
          </a:xfrm>
          <a:prstGeom prst="rect">
            <a:avLst/>
          </a:prstGeom>
          <a:solidFill>
            <a:srgbClr val="F3F2F1"/>
          </a:solidFill>
        </p:spPr>
        <p:txBody>
          <a:bodyPr vert="horz" wrap="square" lIns="0" tIns="108585" rIns="0" bIns="0" rtlCol="0">
            <a:spAutoFit/>
          </a:bodyPr>
          <a:lstStyle/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</a:t>
            </a:r>
            <a:r>
              <a:rPr kumimoji="0" sz="7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275233" y="4095069"/>
            <a:ext cx="607695" cy="281305"/>
          </a:xfrm>
          <a:custGeom>
            <a:avLst/>
            <a:gdLst/>
            <a:ahLst/>
            <a:cxnLst/>
            <a:rect l="l" t="t" r="r" b="b"/>
            <a:pathLst>
              <a:path w="607695" h="281304">
                <a:moveTo>
                  <a:pt x="453309" y="38099"/>
                </a:moveTo>
                <a:lnTo>
                  <a:pt x="453309" y="281091"/>
                </a:lnTo>
                <a:lnTo>
                  <a:pt x="607114" y="281091"/>
                </a:lnTo>
                <a:lnTo>
                  <a:pt x="607114" y="276329"/>
                </a:lnTo>
                <a:lnTo>
                  <a:pt x="462834" y="276329"/>
                </a:lnTo>
                <a:lnTo>
                  <a:pt x="458072" y="271566"/>
                </a:lnTo>
                <a:lnTo>
                  <a:pt x="462834" y="271566"/>
                </a:lnTo>
                <a:lnTo>
                  <a:pt x="462834" y="42862"/>
                </a:lnTo>
                <a:lnTo>
                  <a:pt x="458072" y="42862"/>
                </a:lnTo>
                <a:lnTo>
                  <a:pt x="453309" y="38099"/>
                </a:lnTo>
                <a:close/>
              </a:path>
              <a:path w="607695" h="281304">
                <a:moveTo>
                  <a:pt x="462834" y="271566"/>
                </a:moveTo>
                <a:lnTo>
                  <a:pt x="458072" y="271566"/>
                </a:lnTo>
                <a:lnTo>
                  <a:pt x="462834" y="276329"/>
                </a:lnTo>
                <a:lnTo>
                  <a:pt x="462834" y="271566"/>
                </a:lnTo>
                <a:close/>
              </a:path>
              <a:path w="607695" h="281304">
                <a:moveTo>
                  <a:pt x="607114" y="271566"/>
                </a:moveTo>
                <a:lnTo>
                  <a:pt x="462834" y="271566"/>
                </a:lnTo>
                <a:lnTo>
                  <a:pt x="462834" y="276329"/>
                </a:lnTo>
                <a:lnTo>
                  <a:pt x="607114" y="276329"/>
                </a:lnTo>
                <a:lnTo>
                  <a:pt x="607114" y="271566"/>
                </a:lnTo>
                <a:close/>
              </a:path>
              <a:path w="607695" h="281304">
                <a:moveTo>
                  <a:pt x="38100" y="0"/>
                </a:moveTo>
                <a:lnTo>
                  <a:pt x="23269" y="2994"/>
                </a:lnTo>
                <a:lnTo>
                  <a:pt x="11159" y="11159"/>
                </a:lnTo>
                <a:lnTo>
                  <a:pt x="2994" y="23269"/>
                </a:lnTo>
                <a:lnTo>
                  <a:pt x="0" y="38099"/>
                </a:lnTo>
                <a:lnTo>
                  <a:pt x="2994" y="52929"/>
                </a:lnTo>
                <a:lnTo>
                  <a:pt x="11159" y="65040"/>
                </a:lnTo>
                <a:lnTo>
                  <a:pt x="23269" y="73205"/>
                </a:lnTo>
                <a:lnTo>
                  <a:pt x="38100" y="76199"/>
                </a:lnTo>
                <a:lnTo>
                  <a:pt x="52929" y="73205"/>
                </a:lnTo>
                <a:lnTo>
                  <a:pt x="65040" y="65040"/>
                </a:lnTo>
                <a:lnTo>
                  <a:pt x="73205" y="52929"/>
                </a:lnTo>
                <a:lnTo>
                  <a:pt x="75238" y="42862"/>
                </a:lnTo>
                <a:lnTo>
                  <a:pt x="38100" y="42862"/>
                </a:lnTo>
                <a:lnTo>
                  <a:pt x="38100" y="33337"/>
                </a:lnTo>
                <a:lnTo>
                  <a:pt x="75238" y="33337"/>
                </a:lnTo>
                <a:lnTo>
                  <a:pt x="73205" y="23269"/>
                </a:lnTo>
                <a:lnTo>
                  <a:pt x="65040" y="11159"/>
                </a:lnTo>
                <a:lnTo>
                  <a:pt x="52929" y="2994"/>
                </a:lnTo>
                <a:lnTo>
                  <a:pt x="38100" y="0"/>
                </a:lnTo>
                <a:close/>
              </a:path>
              <a:path w="607695" h="281304">
                <a:moveTo>
                  <a:pt x="75238" y="33337"/>
                </a:moveTo>
                <a:lnTo>
                  <a:pt x="38100" y="33337"/>
                </a:lnTo>
                <a:lnTo>
                  <a:pt x="38100" y="42862"/>
                </a:lnTo>
                <a:lnTo>
                  <a:pt x="75238" y="42862"/>
                </a:lnTo>
                <a:lnTo>
                  <a:pt x="76200" y="38099"/>
                </a:lnTo>
                <a:lnTo>
                  <a:pt x="75238" y="33337"/>
                </a:lnTo>
                <a:close/>
              </a:path>
              <a:path w="607695" h="281304">
                <a:moveTo>
                  <a:pt x="462834" y="33337"/>
                </a:moveTo>
                <a:lnTo>
                  <a:pt x="75238" y="33337"/>
                </a:lnTo>
                <a:lnTo>
                  <a:pt x="76200" y="38099"/>
                </a:lnTo>
                <a:lnTo>
                  <a:pt x="75238" y="42862"/>
                </a:lnTo>
                <a:lnTo>
                  <a:pt x="453309" y="42862"/>
                </a:lnTo>
                <a:lnTo>
                  <a:pt x="453309" y="38099"/>
                </a:lnTo>
                <a:lnTo>
                  <a:pt x="462834" y="38099"/>
                </a:lnTo>
                <a:lnTo>
                  <a:pt x="462834" y="33337"/>
                </a:lnTo>
                <a:close/>
              </a:path>
              <a:path w="607695" h="281304">
                <a:moveTo>
                  <a:pt x="462834" y="38099"/>
                </a:moveTo>
                <a:lnTo>
                  <a:pt x="453309" y="38099"/>
                </a:lnTo>
                <a:lnTo>
                  <a:pt x="458072" y="42862"/>
                </a:lnTo>
                <a:lnTo>
                  <a:pt x="462834" y="42862"/>
                </a:lnTo>
                <a:lnTo>
                  <a:pt x="462834" y="38099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74392" y="2313431"/>
            <a:ext cx="7415783" cy="4443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66629" y="2506353"/>
            <a:ext cx="7031153" cy="4059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1838" y="984642"/>
            <a:ext cx="3982085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special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capabilities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tailored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100" b="0" i="0" u="none" strike="noStrike" kern="1200" cap="none" spc="-229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teaching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0557" y="3205806"/>
            <a:ext cx="1852930" cy="1630045"/>
          </a:xfrm>
          <a:custGeom>
            <a:avLst/>
            <a:gdLst/>
            <a:ahLst/>
            <a:cxnLst/>
            <a:rect l="l" t="t" r="r" b="b"/>
            <a:pathLst>
              <a:path w="1852930" h="1630045">
                <a:moveTo>
                  <a:pt x="1802772" y="0"/>
                </a:moveTo>
                <a:lnTo>
                  <a:pt x="49975" y="0"/>
                </a:lnTo>
                <a:lnTo>
                  <a:pt x="30523" y="3927"/>
                </a:lnTo>
                <a:lnTo>
                  <a:pt x="14637" y="14637"/>
                </a:lnTo>
                <a:lnTo>
                  <a:pt x="3927" y="30522"/>
                </a:lnTo>
                <a:lnTo>
                  <a:pt x="0" y="49975"/>
                </a:lnTo>
                <a:lnTo>
                  <a:pt x="0" y="1579512"/>
                </a:lnTo>
                <a:lnTo>
                  <a:pt x="3927" y="1598966"/>
                </a:lnTo>
                <a:lnTo>
                  <a:pt x="14637" y="1614852"/>
                </a:lnTo>
                <a:lnTo>
                  <a:pt x="30523" y="1625562"/>
                </a:lnTo>
                <a:lnTo>
                  <a:pt x="49975" y="1629490"/>
                </a:lnTo>
                <a:lnTo>
                  <a:pt x="1802772" y="1629490"/>
                </a:lnTo>
                <a:lnTo>
                  <a:pt x="1822225" y="1625562"/>
                </a:lnTo>
                <a:lnTo>
                  <a:pt x="1838110" y="1614852"/>
                </a:lnTo>
                <a:lnTo>
                  <a:pt x="1848820" y="1598966"/>
                </a:lnTo>
                <a:lnTo>
                  <a:pt x="1852748" y="1579512"/>
                </a:lnTo>
                <a:lnTo>
                  <a:pt x="1852748" y="49975"/>
                </a:lnTo>
                <a:lnTo>
                  <a:pt x="1848820" y="30522"/>
                </a:lnTo>
                <a:lnTo>
                  <a:pt x="1838110" y="14637"/>
                </a:lnTo>
                <a:lnTo>
                  <a:pt x="1822225" y="3927"/>
                </a:lnTo>
                <a:lnTo>
                  <a:pt x="1802772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3935" y="3290171"/>
            <a:ext cx="1614170" cy="8007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56895" lvl="0" indent="0" algn="just" defTabSz="914400" rtl="0" eaLnBrk="1" fontAlgn="auto" latinLnBrk="0" hangingPunct="1">
              <a:lnSpc>
                <a:spcPct val="1163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 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channels 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files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conversations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86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topic,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unit,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week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course. </a:t>
            </a: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private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channels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 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projects!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935" y="4205223"/>
            <a:ext cx="1584325" cy="53467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comes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7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General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86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channel.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settings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channels,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notifications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 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settings.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0557" y="5691348"/>
            <a:ext cx="1852930" cy="874394"/>
          </a:xfrm>
          <a:custGeom>
            <a:avLst/>
            <a:gdLst/>
            <a:ahLst/>
            <a:cxnLst/>
            <a:rect l="l" t="t" r="r" b="b"/>
            <a:pathLst>
              <a:path w="1852930" h="874395">
                <a:moveTo>
                  <a:pt x="1825940" y="0"/>
                </a:moveTo>
                <a:lnTo>
                  <a:pt x="26806" y="0"/>
                </a:lnTo>
                <a:lnTo>
                  <a:pt x="16372" y="2106"/>
                </a:lnTo>
                <a:lnTo>
                  <a:pt x="7851" y="7851"/>
                </a:lnTo>
                <a:lnTo>
                  <a:pt x="2106" y="16372"/>
                </a:lnTo>
                <a:lnTo>
                  <a:pt x="0" y="26806"/>
                </a:lnTo>
                <a:lnTo>
                  <a:pt x="0" y="847203"/>
                </a:lnTo>
                <a:lnTo>
                  <a:pt x="2106" y="857637"/>
                </a:lnTo>
                <a:lnTo>
                  <a:pt x="7851" y="866158"/>
                </a:lnTo>
                <a:lnTo>
                  <a:pt x="16372" y="871903"/>
                </a:lnTo>
                <a:lnTo>
                  <a:pt x="26806" y="874009"/>
                </a:lnTo>
                <a:lnTo>
                  <a:pt x="1825940" y="874009"/>
                </a:lnTo>
                <a:lnTo>
                  <a:pt x="1836375" y="871903"/>
                </a:lnTo>
                <a:lnTo>
                  <a:pt x="1844896" y="866158"/>
                </a:lnTo>
                <a:lnTo>
                  <a:pt x="1850641" y="857637"/>
                </a:lnTo>
                <a:lnTo>
                  <a:pt x="1852748" y="847203"/>
                </a:lnTo>
                <a:lnTo>
                  <a:pt x="1852748" y="26806"/>
                </a:lnTo>
                <a:lnTo>
                  <a:pt x="1850641" y="16372"/>
                </a:lnTo>
                <a:lnTo>
                  <a:pt x="1844896" y="7851"/>
                </a:lnTo>
                <a:lnTo>
                  <a:pt x="1836375" y="2106"/>
                </a:lnTo>
                <a:lnTo>
                  <a:pt x="1825940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7148" y="5768194"/>
            <a:ext cx="1638300" cy="67564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Format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subject,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format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text,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convert</a:t>
            </a:r>
            <a:r>
              <a:rPr kumimoji="0" sz="7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86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announcement,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across 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reply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55273" y="1678472"/>
            <a:ext cx="2018664" cy="713105"/>
          </a:xfrm>
          <a:custGeom>
            <a:avLst/>
            <a:gdLst/>
            <a:ahLst/>
            <a:cxnLst/>
            <a:rect l="l" t="t" r="r" b="b"/>
            <a:pathLst>
              <a:path w="2018664" h="713105">
                <a:moveTo>
                  <a:pt x="1996716" y="0"/>
                </a:moveTo>
                <a:lnTo>
                  <a:pt x="21854" y="0"/>
                </a:lnTo>
                <a:lnTo>
                  <a:pt x="13347" y="1717"/>
                </a:lnTo>
                <a:lnTo>
                  <a:pt x="6400" y="6401"/>
                </a:lnTo>
                <a:lnTo>
                  <a:pt x="1717" y="13348"/>
                </a:lnTo>
                <a:lnTo>
                  <a:pt x="0" y="21855"/>
                </a:lnTo>
                <a:lnTo>
                  <a:pt x="0" y="690725"/>
                </a:lnTo>
                <a:lnTo>
                  <a:pt x="1717" y="699231"/>
                </a:lnTo>
                <a:lnTo>
                  <a:pt x="6400" y="706178"/>
                </a:lnTo>
                <a:lnTo>
                  <a:pt x="13347" y="710861"/>
                </a:lnTo>
                <a:lnTo>
                  <a:pt x="21854" y="712579"/>
                </a:lnTo>
                <a:lnTo>
                  <a:pt x="1996716" y="712579"/>
                </a:lnTo>
                <a:lnTo>
                  <a:pt x="2005223" y="710861"/>
                </a:lnTo>
                <a:lnTo>
                  <a:pt x="2012170" y="706178"/>
                </a:lnTo>
                <a:lnTo>
                  <a:pt x="2016853" y="699231"/>
                </a:lnTo>
                <a:lnTo>
                  <a:pt x="2018571" y="690725"/>
                </a:lnTo>
                <a:lnTo>
                  <a:pt x="2018571" y="21855"/>
                </a:lnTo>
                <a:lnTo>
                  <a:pt x="2016853" y="13348"/>
                </a:lnTo>
                <a:lnTo>
                  <a:pt x="2012170" y="6401"/>
                </a:lnTo>
                <a:lnTo>
                  <a:pt x="2005223" y="1717"/>
                </a:lnTo>
                <a:lnTo>
                  <a:pt x="1996716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40414" y="1753978"/>
            <a:ext cx="1742439" cy="422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7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channels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  </a:t>
            </a: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settings,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members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add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channels</a:t>
            </a:r>
            <a:r>
              <a:rPr kumimoji="0" sz="7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28373" y="2391051"/>
            <a:ext cx="76200" cy="1183005"/>
          </a:xfrm>
          <a:custGeom>
            <a:avLst/>
            <a:gdLst/>
            <a:ahLst/>
            <a:cxnLst/>
            <a:rect l="l" t="t" r="r" b="b"/>
            <a:pathLst>
              <a:path w="76200" h="1183004">
                <a:moveTo>
                  <a:pt x="33337" y="1107731"/>
                </a:moveTo>
                <a:lnTo>
                  <a:pt x="23270" y="1109763"/>
                </a:lnTo>
                <a:lnTo>
                  <a:pt x="11159" y="1117928"/>
                </a:lnTo>
                <a:lnTo>
                  <a:pt x="2994" y="1130039"/>
                </a:lnTo>
                <a:lnTo>
                  <a:pt x="0" y="1144869"/>
                </a:lnTo>
                <a:lnTo>
                  <a:pt x="2994" y="1159699"/>
                </a:lnTo>
                <a:lnTo>
                  <a:pt x="11159" y="1171810"/>
                </a:lnTo>
                <a:lnTo>
                  <a:pt x="23270" y="1179975"/>
                </a:lnTo>
                <a:lnTo>
                  <a:pt x="38100" y="1182969"/>
                </a:lnTo>
                <a:lnTo>
                  <a:pt x="52930" y="1179975"/>
                </a:lnTo>
                <a:lnTo>
                  <a:pt x="65040" y="1171810"/>
                </a:lnTo>
                <a:lnTo>
                  <a:pt x="73205" y="1159699"/>
                </a:lnTo>
                <a:lnTo>
                  <a:pt x="76200" y="1144869"/>
                </a:lnTo>
                <a:lnTo>
                  <a:pt x="33337" y="1144869"/>
                </a:lnTo>
                <a:lnTo>
                  <a:pt x="33337" y="1107731"/>
                </a:lnTo>
                <a:close/>
              </a:path>
              <a:path w="76200" h="1183004">
                <a:moveTo>
                  <a:pt x="38100" y="1106769"/>
                </a:moveTo>
                <a:lnTo>
                  <a:pt x="33337" y="1107730"/>
                </a:lnTo>
                <a:lnTo>
                  <a:pt x="33337" y="1144869"/>
                </a:lnTo>
                <a:lnTo>
                  <a:pt x="42862" y="1144869"/>
                </a:lnTo>
                <a:lnTo>
                  <a:pt x="42862" y="1107730"/>
                </a:lnTo>
                <a:lnTo>
                  <a:pt x="38100" y="1106769"/>
                </a:lnTo>
                <a:close/>
              </a:path>
              <a:path w="76200" h="1183004">
                <a:moveTo>
                  <a:pt x="42862" y="1107730"/>
                </a:moveTo>
                <a:lnTo>
                  <a:pt x="42862" y="1144869"/>
                </a:lnTo>
                <a:lnTo>
                  <a:pt x="76200" y="1144869"/>
                </a:lnTo>
                <a:lnTo>
                  <a:pt x="73205" y="1130039"/>
                </a:lnTo>
                <a:lnTo>
                  <a:pt x="65040" y="1117928"/>
                </a:lnTo>
                <a:lnTo>
                  <a:pt x="52930" y="1109763"/>
                </a:lnTo>
                <a:lnTo>
                  <a:pt x="42862" y="1107730"/>
                </a:lnTo>
                <a:close/>
              </a:path>
              <a:path w="76200" h="1183004">
                <a:moveTo>
                  <a:pt x="42861" y="0"/>
                </a:moveTo>
                <a:lnTo>
                  <a:pt x="33336" y="0"/>
                </a:lnTo>
                <a:lnTo>
                  <a:pt x="33337" y="1107731"/>
                </a:lnTo>
                <a:lnTo>
                  <a:pt x="38100" y="1106769"/>
                </a:lnTo>
                <a:lnTo>
                  <a:pt x="42862" y="1106769"/>
                </a:lnTo>
                <a:lnTo>
                  <a:pt x="42861" y="0"/>
                </a:lnTo>
                <a:close/>
              </a:path>
              <a:path w="76200" h="1183004">
                <a:moveTo>
                  <a:pt x="42862" y="1106769"/>
                </a:moveTo>
                <a:lnTo>
                  <a:pt x="38100" y="1106769"/>
                </a:lnTo>
                <a:lnTo>
                  <a:pt x="42862" y="1107730"/>
                </a:lnTo>
                <a:lnTo>
                  <a:pt x="42862" y="1106769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881755" y="2509446"/>
            <a:ext cx="1852930" cy="917575"/>
          </a:xfrm>
          <a:custGeom>
            <a:avLst/>
            <a:gdLst/>
            <a:ahLst/>
            <a:cxnLst/>
            <a:rect l="l" t="t" r="r" b="b"/>
            <a:pathLst>
              <a:path w="1852929" h="917575">
                <a:moveTo>
                  <a:pt x="1824606" y="0"/>
                </a:moveTo>
                <a:lnTo>
                  <a:pt x="28141" y="0"/>
                </a:lnTo>
                <a:lnTo>
                  <a:pt x="17187" y="2211"/>
                </a:lnTo>
                <a:lnTo>
                  <a:pt x="8242" y="8242"/>
                </a:lnTo>
                <a:lnTo>
                  <a:pt x="2211" y="17187"/>
                </a:lnTo>
                <a:lnTo>
                  <a:pt x="0" y="28141"/>
                </a:lnTo>
                <a:lnTo>
                  <a:pt x="0" y="889401"/>
                </a:lnTo>
                <a:lnTo>
                  <a:pt x="2211" y="900355"/>
                </a:lnTo>
                <a:lnTo>
                  <a:pt x="8242" y="909300"/>
                </a:lnTo>
                <a:lnTo>
                  <a:pt x="17187" y="915331"/>
                </a:lnTo>
                <a:lnTo>
                  <a:pt x="28141" y="917543"/>
                </a:lnTo>
                <a:lnTo>
                  <a:pt x="1824606" y="917543"/>
                </a:lnTo>
                <a:lnTo>
                  <a:pt x="1835560" y="915331"/>
                </a:lnTo>
                <a:lnTo>
                  <a:pt x="1844505" y="909300"/>
                </a:lnTo>
                <a:lnTo>
                  <a:pt x="1850536" y="900355"/>
                </a:lnTo>
                <a:lnTo>
                  <a:pt x="1852748" y="889401"/>
                </a:lnTo>
                <a:lnTo>
                  <a:pt x="1852748" y="28141"/>
                </a:lnTo>
                <a:lnTo>
                  <a:pt x="1850536" y="17187"/>
                </a:lnTo>
                <a:lnTo>
                  <a:pt x="1844505" y="8242"/>
                </a:lnTo>
                <a:lnTo>
                  <a:pt x="1835560" y="2211"/>
                </a:lnTo>
                <a:lnTo>
                  <a:pt x="1824606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68738" y="2592614"/>
            <a:ext cx="1548130" cy="66929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tabs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Explore and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pin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applications,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tools, 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documents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enrich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7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45085" lvl="0" indent="0" algn="l" defTabSz="914400" rtl="0" eaLnBrk="1" fontAlgn="auto" latinLnBrk="0" hangingPunct="1">
              <a:lnSpc>
                <a:spcPts val="98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We’re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constantly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adding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education 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specific tabs. </a:t>
            </a: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often.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631766" y="2887938"/>
            <a:ext cx="1250315" cy="76200"/>
          </a:xfrm>
          <a:custGeom>
            <a:avLst/>
            <a:gdLst/>
            <a:ahLst/>
            <a:cxnLst/>
            <a:rect l="l" t="t" r="r" b="b"/>
            <a:pathLst>
              <a:path w="1250315" h="7620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69"/>
                </a:lnTo>
                <a:lnTo>
                  <a:pt x="0" y="38100"/>
                </a:lnTo>
                <a:lnTo>
                  <a:pt x="2994" y="52930"/>
                </a:lnTo>
                <a:lnTo>
                  <a:pt x="11160" y="65040"/>
                </a:lnTo>
                <a:lnTo>
                  <a:pt x="23270" y="73205"/>
                </a:lnTo>
                <a:lnTo>
                  <a:pt x="38100" y="76200"/>
                </a:lnTo>
                <a:lnTo>
                  <a:pt x="52930" y="73205"/>
                </a:lnTo>
                <a:lnTo>
                  <a:pt x="65041" y="65040"/>
                </a:lnTo>
                <a:lnTo>
                  <a:pt x="73206" y="52929"/>
                </a:lnTo>
                <a:lnTo>
                  <a:pt x="75238" y="42862"/>
                </a:lnTo>
                <a:lnTo>
                  <a:pt x="38100" y="42862"/>
                </a:lnTo>
                <a:lnTo>
                  <a:pt x="38100" y="33337"/>
                </a:lnTo>
                <a:lnTo>
                  <a:pt x="75238" y="33337"/>
                </a:lnTo>
                <a:lnTo>
                  <a:pt x="73205" y="23269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  <a:path w="1250315" h="76200">
                <a:moveTo>
                  <a:pt x="75238" y="33337"/>
                </a:moveTo>
                <a:lnTo>
                  <a:pt x="76200" y="38100"/>
                </a:lnTo>
                <a:lnTo>
                  <a:pt x="75238" y="42862"/>
                </a:lnTo>
                <a:lnTo>
                  <a:pt x="1249991" y="42863"/>
                </a:lnTo>
                <a:lnTo>
                  <a:pt x="1249991" y="33338"/>
                </a:lnTo>
                <a:lnTo>
                  <a:pt x="75238" y="33337"/>
                </a:lnTo>
                <a:close/>
              </a:path>
              <a:path w="1250315" h="76200">
                <a:moveTo>
                  <a:pt x="38100" y="33337"/>
                </a:moveTo>
                <a:lnTo>
                  <a:pt x="38100" y="42862"/>
                </a:lnTo>
                <a:lnTo>
                  <a:pt x="75238" y="42862"/>
                </a:lnTo>
                <a:lnTo>
                  <a:pt x="76200" y="38100"/>
                </a:lnTo>
                <a:lnTo>
                  <a:pt x="75238" y="33337"/>
                </a:lnTo>
                <a:lnTo>
                  <a:pt x="38100" y="33337"/>
                </a:lnTo>
                <a:close/>
              </a:path>
              <a:path w="1250315" h="76200">
                <a:moveTo>
                  <a:pt x="75238" y="33337"/>
                </a:moveTo>
                <a:lnTo>
                  <a:pt x="38100" y="33337"/>
                </a:lnTo>
                <a:lnTo>
                  <a:pt x="75238" y="33337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21240" y="2328332"/>
            <a:ext cx="76200" cy="563245"/>
          </a:xfrm>
          <a:custGeom>
            <a:avLst/>
            <a:gdLst/>
            <a:ahLst/>
            <a:cxnLst/>
            <a:rect l="l" t="t" r="r" b="b"/>
            <a:pathLst>
              <a:path w="76200" h="563244">
                <a:moveTo>
                  <a:pt x="33337" y="487880"/>
                </a:moveTo>
                <a:lnTo>
                  <a:pt x="23270" y="489913"/>
                </a:lnTo>
                <a:lnTo>
                  <a:pt x="11159" y="498078"/>
                </a:lnTo>
                <a:lnTo>
                  <a:pt x="2994" y="510188"/>
                </a:lnTo>
                <a:lnTo>
                  <a:pt x="0" y="525019"/>
                </a:lnTo>
                <a:lnTo>
                  <a:pt x="2994" y="539849"/>
                </a:lnTo>
                <a:lnTo>
                  <a:pt x="11159" y="551959"/>
                </a:lnTo>
                <a:lnTo>
                  <a:pt x="23270" y="560125"/>
                </a:lnTo>
                <a:lnTo>
                  <a:pt x="38100" y="563119"/>
                </a:lnTo>
                <a:lnTo>
                  <a:pt x="52930" y="560125"/>
                </a:lnTo>
                <a:lnTo>
                  <a:pt x="65040" y="551959"/>
                </a:lnTo>
                <a:lnTo>
                  <a:pt x="73205" y="539849"/>
                </a:lnTo>
                <a:lnTo>
                  <a:pt x="76200" y="525019"/>
                </a:lnTo>
                <a:lnTo>
                  <a:pt x="33337" y="525019"/>
                </a:lnTo>
                <a:lnTo>
                  <a:pt x="33337" y="487880"/>
                </a:lnTo>
                <a:close/>
              </a:path>
              <a:path w="76200" h="563244">
                <a:moveTo>
                  <a:pt x="38100" y="486919"/>
                </a:moveTo>
                <a:lnTo>
                  <a:pt x="33337" y="487880"/>
                </a:lnTo>
                <a:lnTo>
                  <a:pt x="33337" y="525019"/>
                </a:lnTo>
                <a:lnTo>
                  <a:pt x="42862" y="525019"/>
                </a:lnTo>
                <a:lnTo>
                  <a:pt x="42862" y="487880"/>
                </a:lnTo>
                <a:lnTo>
                  <a:pt x="38100" y="486919"/>
                </a:lnTo>
                <a:close/>
              </a:path>
              <a:path w="76200" h="563244">
                <a:moveTo>
                  <a:pt x="42862" y="487880"/>
                </a:moveTo>
                <a:lnTo>
                  <a:pt x="42862" y="525019"/>
                </a:lnTo>
                <a:lnTo>
                  <a:pt x="76200" y="525019"/>
                </a:lnTo>
                <a:lnTo>
                  <a:pt x="73205" y="510188"/>
                </a:lnTo>
                <a:lnTo>
                  <a:pt x="65040" y="498078"/>
                </a:lnTo>
                <a:lnTo>
                  <a:pt x="52930" y="489913"/>
                </a:lnTo>
                <a:lnTo>
                  <a:pt x="42862" y="487880"/>
                </a:lnTo>
                <a:close/>
              </a:path>
              <a:path w="76200" h="563244">
                <a:moveTo>
                  <a:pt x="42861" y="0"/>
                </a:moveTo>
                <a:lnTo>
                  <a:pt x="33336" y="0"/>
                </a:lnTo>
                <a:lnTo>
                  <a:pt x="33337" y="487880"/>
                </a:lnTo>
                <a:lnTo>
                  <a:pt x="38100" y="486919"/>
                </a:lnTo>
                <a:lnTo>
                  <a:pt x="42862" y="486919"/>
                </a:lnTo>
                <a:lnTo>
                  <a:pt x="42861" y="0"/>
                </a:lnTo>
                <a:close/>
              </a:path>
              <a:path w="76200" h="563244">
                <a:moveTo>
                  <a:pt x="42862" y="486919"/>
                </a:moveTo>
                <a:lnTo>
                  <a:pt x="38100" y="486919"/>
                </a:lnTo>
                <a:lnTo>
                  <a:pt x="42862" y="487880"/>
                </a:lnTo>
                <a:lnTo>
                  <a:pt x="42862" y="486919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882347" y="3917753"/>
            <a:ext cx="1852930" cy="608330"/>
          </a:xfrm>
          <a:custGeom>
            <a:avLst/>
            <a:gdLst/>
            <a:ahLst/>
            <a:cxnLst/>
            <a:rect l="l" t="t" r="r" b="b"/>
            <a:pathLst>
              <a:path w="1852929" h="608329">
                <a:moveTo>
                  <a:pt x="1834099" y="0"/>
                </a:moveTo>
                <a:lnTo>
                  <a:pt x="18649" y="0"/>
                </a:lnTo>
                <a:lnTo>
                  <a:pt x="11390" y="1465"/>
                </a:lnTo>
                <a:lnTo>
                  <a:pt x="5462" y="5461"/>
                </a:lnTo>
                <a:lnTo>
                  <a:pt x="1465" y="11389"/>
                </a:lnTo>
                <a:lnTo>
                  <a:pt x="0" y="18648"/>
                </a:lnTo>
                <a:lnTo>
                  <a:pt x="0" y="589396"/>
                </a:lnTo>
                <a:lnTo>
                  <a:pt x="1465" y="596655"/>
                </a:lnTo>
                <a:lnTo>
                  <a:pt x="5462" y="602583"/>
                </a:lnTo>
                <a:lnTo>
                  <a:pt x="11390" y="606580"/>
                </a:lnTo>
                <a:lnTo>
                  <a:pt x="18649" y="608045"/>
                </a:lnTo>
                <a:lnTo>
                  <a:pt x="1834099" y="608045"/>
                </a:lnTo>
                <a:lnTo>
                  <a:pt x="1841358" y="606580"/>
                </a:lnTo>
                <a:lnTo>
                  <a:pt x="1847286" y="602583"/>
                </a:lnTo>
                <a:lnTo>
                  <a:pt x="1851282" y="596655"/>
                </a:lnTo>
                <a:lnTo>
                  <a:pt x="1852748" y="589396"/>
                </a:lnTo>
                <a:lnTo>
                  <a:pt x="1852748" y="18648"/>
                </a:lnTo>
                <a:lnTo>
                  <a:pt x="1851282" y="11389"/>
                </a:lnTo>
                <a:lnTo>
                  <a:pt x="1847286" y="5461"/>
                </a:lnTo>
                <a:lnTo>
                  <a:pt x="1841358" y="1465"/>
                </a:lnTo>
                <a:lnTo>
                  <a:pt x="1834099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66549" y="3997742"/>
            <a:ext cx="1180465" cy="4159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Let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members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</a:t>
            </a:r>
            <a:r>
              <a:rPr kumimoji="0" sz="7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together.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217833" y="4183677"/>
            <a:ext cx="2665095" cy="76200"/>
          </a:xfrm>
          <a:custGeom>
            <a:avLst/>
            <a:gdLst/>
            <a:ahLst/>
            <a:cxnLst/>
            <a:rect l="l" t="t" r="r" b="b"/>
            <a:pathLst>
              <a:path w="2665095" h="7620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69"/>
                </a:lnTo>
                <a:lnTo>
                  <a:pt x="0" y="38099"/>
                </a:lnTo>
                <a:lnTo>
                  <a:pt x="2994" y="52929"/>
                </a:lnTo>
                <a:lnTo>
                  <a:pt x="11159" y="65040"/>
                </a:lnTo>
                <a:lnTo>
                  <a:pt x="23270" y="73205"/>
                </a:lnTo>
                <a:lnTo>
                  <a:pt x="38100" y="76199"/>
                </a:lnTo>
                <a:lnTo>
                  <a:pt x="52930" y="73205"/>
                </a:lnTo>
                <a:lnTo>
                  <a:pt x="65040" y="65040"/>
                </a:lnTo>
                <a:lnTo>
                  <a:pt x="73205" y="52929"/>
                </a:lnTo>
                <a:lnTo>
                  <a:pt x="75238" y="42862"/>
                </a:lnTo>
                <a:lnTo>
                  <a:pt x="38100" y="42862"/>
                </a:lnTo>
                <a:lnTo>
                  <a:pt x="38100" y="33337"/>
                </a:lnTo>
                <a:lnTo>
                  <a:pt x="75238" y="33337"/>
                </a:lnTo>
                <a:lnTo>
                  <a:pt x="73205" y="23269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  <a:path w="2665095" h="76200">
                <a:moveTo>
                  <a:pt x="75238" y="33337"/>
                </a:moveTo>
                <a:lnTo>
                  <a:pt x="38100" y="33337"/>
                </a:lnTo>
                <a:lnTo>
                  <a:pt x="38100" y="42862"/>
                </a:lnTo>
                <a:lnTo>
                  <a:pt x="75238" y="42861"/>
                </a:lnTo>
                <a:lnTo>
                  <a:pt x="76200" y="38099"/>
                </a:lnTo>
                <a:lnTo>
                  <a:pt x="75238" y="33337"/>
                </a:lnTo>
                <a:close/>
              </a:path>
              <a:path w="2665095" h="76200">
                <a:moveTo>
                  <a:pt x="2664514" y="33336"/>
                </a:moveTo>
                <a:lnTo>
                  <a:pt x="75238" y="33337"/>
                </a:lnTo>
                <a:lnTo>
                  <a:pt x="76200" y="38099"/>
                </a:lnTo>
                <a:lnTo>
                  <a:pt x="75238" y="42862"/>
                </a:lnTo>
                <a:lnTo>
                  <a:pt x="2664514" y="42861"/>
                </a:lnTo>
                <a:lnTo>
                  <a:pt x="2664514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882347" y="4804757"/>
            <a:ext cx="1852930" cy="747395"/>
          </a:xfrm>
          <a:custGeom>
            <a:avLst/>
            <a:gdLst/>
            <a:ahLst/>
            <a:cxnLst/>
            <a:rect l="l" t="t" r="r" b="b"/>
            <a:pathLst>
              <a:path w="1852929" h="747395">
                <a:moveTo>
                  <a:pt x="1829826" y="0"/>
                </a:moveTo>
                <a:lnTo>
                  <a:pt x="22922" y="0"/>
                </a:lnTo>
                <a:lnTo>
                  <a:pt x="13999" y="1801"/>
                </a:lnTo>
                <a:lnTo>
                  <a:pt x="6713" y="6713"/>
                </a:lnTo>
                <a:lnTo>
                  <a:pt x="1801" y="13999"/>
                </a:lnTo>
                <a:lnTo>
                  <a:pt x="0" y="22922"/>
                </a:lnTo>
                <a:lnTo>
                  <a:pt x="0" y="724457"/>
                </a:lnTo>
                <a:lnTo>
                  <a:pt x="1801" y="733379"/>
                </a:lnTo>
                <a:lnTo>
                  <a:pt x="6713" y="740665"/>
                </a:lnTo>
                <a:lnTo>
                  <a:pt x="13999" y="745578"/>
                </a:lnTo>
                <a:lnTo>
                  <a:pt x="22922" y="747379"/>
                </a:lnTo>
                <a:lnTo>
                  <a:pt x="1829826" y="747379"/>
                </a:lnTo>
                <a:lnTo>
                  <a:pt x="1838748" y="745578"/>
                </a:lnTo>
                <a:lnTo>
                  <a:pt x="1846034" y="740665"/>
                </a:lnTo>
                <a:lnTo>
                  <a:pt x="1850947" y="733379"/>
                </a:lnTo>
                <a:lnTo>
                  <a:pt x="1852748" y="724457"/>
                </a:lnTo>
                <a:lnTo>
                  <a:pt x="1852748" y="22922"/>
                </a:lnTo>
                <a:lnTo>
                  <a:pt x="1850947" y="13999"/>
                </a:lnTo>
                <a:lnTo>
                  <a:pt x="1846034" y="6713"/>
                </a:lnTo>
                <a:lnTo>
                  <a:pt x="1838748" y="1801"/>
                </a:lnTo>
                <a:lnTo>
                  <a:pt x="1829826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67801" y="4881226"/>
            <a:ext cx="1611630" cy="5473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discussion 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format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announcements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here.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file,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emoji,</a:t>
            </a:r>
            <a:r>
              <a:rPr kumimoji="0" sz="7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GIF,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sticker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liven 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</a:t>
            </a:r>
            <a:r>
              <a:rPr kumimoji="0" sz="7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up!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882347" y="5818909"/>
            <a:ext cx="1852930" cy="747395"/>
          </a:xfrm>
          <a:custGeom>
            <a:avLst/>
            <a:gdLst/>
            <a:ahLst/>
            <a:cxnLst/>
            <a:rect l="l" t="t" r="r" b="b"/>
            <a:pathLst>
              <a:path w="1852929" h="747395">
                <a:moveTo>
                  <a:pt x="1829826" y="0"/>
                </a:moveTo>
                <a:lnTo>
                  <a:pt x="22922" y="0"/>
                </a:lnTo>
                <a:lnTo>
                  <a:pt x="13999" y="1801"/>
                </a:lnTo>
                <a:lnTo>
                  <a:pt x="6713" y="6713"/>
                </a:lnTo>
                <a:lnTo>
                  <a:pt x="1801" y="13999"/>
                </a:lnTo>
                <a:lnTo>
                  <a:pt x="0" y="22922"/>
                </a:lnTo>
                <a:lnTo>
                  <a:pt x="0" y="724457"/>
                </a:lnTo>
                <a:lnTo>
                  <a:pt x="1801" y="733380"/>
                </a:lnTo>
                <a:lnTo>
                  <a:pt x="6713" y="740666"/>
                </a:lnTo>
                <a:lnTo>
                  <a:pt x="13999" y="745578"/>
                </a:lnTo>
                <a:lnTo>
                  <a:pt x="22922" y="747380"/>
                </a:lnTo>
                <a:lnTo>
                  <a:pt x="1829826" y="747380"/>
                </a:lnTo>
                <a:lnTo>
                  <a:pt x="1838748" y="745578"/>
                </a:lnTo>
                <a:lnTo>
                  <a:pt x="1846034" y="740666"/>
                </a:lnTo>
                <a:lnTo>
                  <a:pt x="1850947" y="733380"/>
                </a:lnTo>
                <a:lnTo>
                  <a:pt x="1852748" y="724457"/>
                </a:lnTo>
                <a:lnTo>
                  <a:pt x="1852748" y="22922"/>
                </a:lnTo>
                <a:lnTo>
                  <a:pt x="1850947" y="13999"/>
                </a:lnTo>
                <a:lnTo>
                  <a:pt x="1846034" y="6713"/>
                </a:lnTo>
                <a:lnTo>
                  <a:pt x="1838748" y="1801"/>
                </a:lnTo>
                <a:lnTo>
                  <a:pt x="1829826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967801" y="5899694"/>
            <a:ext cx="1634489" cy="54419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messaging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options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messaging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capabilities 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like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polls,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Praise, and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enrich 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classroom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discussion.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942155" y="5173685"/>
            <a:ext cx="2940685" cy="1091565"/>
          </a:xfrm>
          <a:custGeom>
            <a:avLst/>
            <a:gdLst/>
            <a:ahLst/>
            <a:cxnLst/>
            <a:rect l="l" t="t" r="r" b="b"/>
            <a:pathLst>
              <a:path w="2940684" h="1091564">
                <a:moveTo>
                  <a:pt x="38100" y="1015220"/>
                </a:moveTo>
                <a:lnTo>
                  <a:pt x="23270" y="1018214"/>
                </a:lnTo>
                <a:lnTo>
                  <a:pt x="11159" y="1026379"/>
                </a:lnTo>
                <a:lnTo>
                  <a:pt x="2994" y="1038490"/>
                </a:lnTo>
                <a:lnTo>
                  <a:pt x="0" y="1053320"/>
                </a:lnTo>
                <a:lnTo>
                  <a:pt x="2994" y="1068150"/>
                </a:lnTo>
                <a:lnTo>
                  <a:pt x="11159" y="1080261"/>
                </a:lnTo>
                <a:lnTo>
                  <a:pt x="23270" y="1088426"/>
                </a:lnTo>
                <a:lnTo>
                  <a:pt x="38100" y="1091420"/>
                </a:lnTo>
                <a:lnTo>
                  <a:pt x="52930" y="1088426"/>
                </a:lnTo>
                <a:lnTo>
                  <a:pt x="65040" y="1080261"/>
                </a:lnTo>
                <a:lnTo>
                  <a:pt x="73205" y="1068150"/>
                </a:lnTo>
                <a:lnTo>
                  <a:pt x="75238" y="1058082"/>
                </a:lnTo>
                <a:lnTo>
                  <a:pt x="38100" y="1058082"/>
                </a:lnTo>
                <a:lnTo>
                  <a:pt x="38100" y="1048557"/>
                </a:lnTo>
                <a:lnTo>
                  <a:pt x="75238" y="1048557"/>
                </a:lnTo>
                <a:lnTo>
                  <a:pt x="73205" y="1038490"/>
                </a:lnTo>
                <a:lnTo>
                  <a:pt x="65040" y="1026379"/>
                </a:lnTo>
                <a:lnTo>
                  <a:pt x="52930" y="1018214"/>
                </a:lnTo>
                <a:lnTo>
                  <a:pt x="38100" y="1015220"/>
                </a:lnTo>
                <a:close/>
              </a:path>
              <a:path w="2940684" h="1091564">
                <a:moveTo>
                  <a:pt x="75238" y="1048557"/>
                </a:moveTo>
                <a:lnTo>
                  <a:pt x="38100" y="1048557"/>
                </a:lnTo>
                <a:lnTo>
                  <a:pt x="38100" y="1058082"/>
                </a:lnTo>
                <a:lnTo>
                  <a:pt x="75238" y="1058082"/>
                </a:lnTo>
                <a:lnTo>
                  <a:pt x="76200" y="1053320"/>
                </a:lnTo>
                <a:lnTo>
                  <a:pt x="75238" y="1048557"/>
                </a:lnTo>
                <a:close/>
              </a:path>
              <a:path w="2940684" h="1091564">
                <a:moveTo>
                  <a:pt x="2788409" y="1048557"/>
                </a:moveTo>
                <a:lnTo>
                  <a:pt x="75238" y="1048557"/>
                </a:lnTo>
                <a:lnTo>
                  <a:pt x="76200" y="1053320"/>
                </a:lnTo>
                <a:lnTo>
                  <a:pt x="75238" y="1058082"/>
                </a:lnTo>
                <a:lnTo>
                  <a:pt x="2797934" y="1058082"/>
                </a:lnTo>
                <a:lnTo>
                  <a:pt x="2797934" y="1053320"/>
                </a:lnTo>
                <a:lnTo>
                  <a:pt x="2788409" y="1053320"/>
                </a:lnTo>
                <a:lnTo>
                  <a:pt x="2788409" y="1048557"/>
                </a:lnTo>
                <a:close/>
              </a:path>
              <a:path w="2940684" h="1091564">
                <a:moveTo>
                  <a:pt x="2940193" y="0"/>
                </a:moveTo>
                <a:lnTo>
                  <a:pt x="2788409" y="0"/>
                </a:lnTo>
                <a:lnTo>
                  <a:pt x="2788409" y="1053320"/>
                </a:lnTo>
                <a:lnTo>
                  <a:pt x="2793171" y="1048557"/>
                </a:lnTo>
                <a:lnTo>
                  <a:pt x="2797934" y="1048557"/>
                </a:lnTo>
                <a:lnTo>
                  <a:pt x="2797934" y="9525"/>
                </a:lnTo>
                <a:lnTo>
                  <a:pt x="2793171" y="9525"/>
                </a:lnTo>
                <a:lnTo>
                  <a:pt x="2797934" y="4762"/>
                </a:lnTo>
                <a:lnTo>
                  <a:pt x="2940193" y="4762"/>
                </a:lnTo>
                <a:lnTo>
                  <a:pt x="2940193" y="0"/>
                </a:lnTo>
                <a:close/>
              </a:path>
              <a:path w="2940684" h="1091564">
                <a:moveTo>
                  <a:pt x="2797934" y="1048557"/>
                </a:moveTo>
                <a:lnTo>
                  <a:pt x="2793171" y="1048557"/>
                </a:lnTo>
                <a:lnTo>
                  <a:pt x="2788409" y="1053320"/>
                </a:lnTo>
                <a:lnTo>
                  <a:pt x="2797934" y="1053320"/>
                </a:lnTo>
                <a:lnTo>
                  <a:pt x="2797934" y="1048557"/>
                </a:lnTo>
                <a:close/>
              </a:path>
              <a:path w="2940684" h="1091564">
                <a:moveTo>
                  <a:pt x="2797934" y="4762"/>
                </a:moveTo>
                <a:lnTo>
                  <a:pt x="2793171" y="9525"/>
                </a:lnTo>
                <a:lnTo>
                  <a:pt x="2797934" y="9525"/>
                </a:lnTo>
                <a:lnTo>
                  <a:pt x="2797934" y="4762"/>
                </a:lnTo>
                <a:close/>
              </a:path>
              <a:path w="2940684" h="1091564">
                <a:moveTo>
                  <a:pt x="2940193" y="4762"/>
                </a:moveTo>
                <a:lnTo>
                  <a:pt x="2797934" y="4762"/>
                </a:lnTo>
                <a:lnTo>
                  <a:pt x="2797934" y="9525"/>
                </a:lnTo>
                <a:lnTo>
                  <a:pt x="2940193" y="9525"/>
                </a:lnTo>
                <a:lnTo>
                  <a:pt x="2940193" y="4762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21239" y="6391247"/>
            <a:ext cx="3451225" cy="76200"/>
          </a:xfrm>
          <a:custGeom>
            <a:avLst/>
            <a:gdLst/>
            <a:ahLst/>
            <a:cxnLst/>
            <a:rect l="l" t="t" r="r" b="b"/>
            <a:pathLst>
              <a:path w="3451225" h="7620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69"/>
                </a:lnTo>
                <a:lnTo>
                  <a:pt x="0" y="38100"/>
                </a:lnTo>
                <a:lnTo>
                  <a:pt x="2994" y="52930"/>
                </a:lnTo>
                <a:lnTo>
                  <a:pt x="11159" y="65040"/>
                </a:lnTo>
                <a:lnTo>
                  <a:pt x="23270" y="73205"/>
                </a:lnTo>
                <a:lnTo>
                  <a:pt x="38100" y="76200"/>
                </a:lnTo>
                <a:lnTo>
                  <a:pt x="52930" y="73205"/>
                </a:lnTo>
                <a:lnTo>
                  <a:pt x="65041" y="65040"/>
                </a:lnTo>
                <a:lnTo>
                  <a:pt x="73206" y="52930"/>
                </a:lnTo>
                <a:lnTo>
                  <a:pt x="75238" y="42862"/>
                </a:lnTo>
                <a:lnTo>
                  <a:pt x="38100" y="42862"/>
                </a:lnTo>
                <a:lnTo>
                  <a:pt x="38100" y="33337"/>
                </a:lnTo>
                <a:lnTo>
                  <a:pt x="75238" y="33337"/>
                </a:lnTo>
                <a:lnTo>
                  <a:pt x="73205" y="23269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  <a:path w="3451225" h="76200">
                <a:moveTo>
                  <a:pt x="75238" y="33337"/>
                </a:moveTo>
                <a:lnTo>
                  <a:pt x="76200" y="38100"/>
                </a:lnTo>
                <a:lnTo>
                  <a:pt x="75238" y="42862"/>
                </a:lnTo>
                <a:lnTo>
                  <a:pt x="3451023" y="42863"/>
                </a:lnTo>
                <a:lnTo>
                  <a:pt x="3451023" y="33338"/>
                </a:lnTo>
                <a:lnTo>
                  <a:pt x="75238" y="33337"/>
                </a:lnTo>
                <a:close/>
              </a:path>
              <a:path w="3451225" h="76200">
                <a:moveTo>
                  <a:pt x="38100" y="33337"/>
                </a:moveTo>
                <a:lnTo>
                  <a:pt x="38100" y="42862"/>
                </a:lnTo>
                <a:lnTo>
                  <a:pt x="75238" y="42862"/>
                </a:lnTo>
                <a:lnTo>
                  <a:pt x="76200" y="38100"/>
                </a:lnTo>
                <a:lnTo>
                  <a:pt x="75238" y="33337"/>
                </a:lnTo>
                <a:lnTo>
                  <a:pt x="38100" y="33337"/>
                </a:lnTo>
                <a:close/>
              </a:path>
              <a:path w="3451225" h="76200">
                <a:moveTo>
                  <a:pt x="75238" y="33337"/>
                </a:moveTo>
                <a:lnTo>
                  <a:pt x="38100" y="33337"/>
                </a:lnTo>
                <a:lnTo>
                  <a:pt x="75238" y="33337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33388" y="1678472"/>
            <a:ext cx="3912870" cy="712470"/>
          </a:xfrm>
          <a:custGeom>
            <a:avLst/>
            <a:gdLst/>
            <a:ahLst/>
            <a:cxnLst/>
            <a:rect l="l" t="t" r="r" b="b"/>
            <a:pathLst>
              <a:path w="3912870" h="712469">
                <a:moveTo>
                  <a:pt x="3890972" y="0"/>
                </a:moveTo>
                <a:lnTo>
                  <a:pt x="21840" y="0"/>
                </a:lnTo>
                <a:lnTo>
                  <a:pt x="13338" y="1716"/>
                </a:lnTo>
                <a:lnTo>
                  <a:pt x="6396" y="6397"/>
                </a:lnTo>
                <a:lnTo>
                  <a:pt x="1716" y="13339"/>
                </a:lnTo>
                <a:lnTo>
                  <a:pt x="0" y="21841"/>
                </a:lnTo>
                <a:lnTo>
                  <a:pt x="0" y="690326"/>
                </a:lnTo>
                <a:lnTo>
                  <a:pt x="1716" y="698827"/>
                </a:lnTo>
                <a:lnTo>
                  <a:pt x="6396" y="705770"/>
                </a:lnTo>
                <a:lnTo>
                  <a:pt x="13338" y="710451"/>
                </a:lnTo>
                <a:lnTo>
                  <a:pt x="21840" y="712167"/>
                </a:lnTo>
                <a:lnTo>
                  <a:pt x="3890972" y="712167"/>
                </a:lnTo>
                <a:lnTo>
                  <a:pt x="3899474" y="710451"/>
                </a:lnTo>
                <a:lnTo>
                  <a:pt x="3906416" y="705770"/>
                </a:lnTo>
                <a:lnTo>
                  <a:pt x="3911096" y="698827"/>
                </a:lnTo>
                <a:lnTo>
                  <a:pt x="3912812" y="690326"/>
                </a:lnTo>
                <a:lnTo>
                  <a:pt x="3912812" y="21841"/>
                </a:lnTo>
                <a:lnTo>
                  <a:pt x="3911096" y="13339"/>
                </a:lnTo>
                <a:lnTo>
                  <a:pt x="3906416" y="6397"/>
                </a:lnTo>
                <a:lnTo>
                  <a:pt x="3899474" y="1716"/>
                </a:lnTo>
                <a:lnTo>
                  <a:pt x="3890972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18525" y="1753978"/>
            <a:ext cx="3667125" cy="5473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allows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educators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distribute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assignments.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0" u="none" strike="noStrike" kern="1200" cap="none" spc="-6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turn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40640" lvl="0" indent="0" algn="l" defTabSz="914400" rtl="0" eaLnBrk="1" fontAlgn="auto" latinLnBrk="0" hangingPunct="1">
              <a:lnSpc>
                <a:spcPct val="1171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their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without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leaving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app.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Educators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Grades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tab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feedback 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 and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track student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progress. Students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their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progress,</a:t>
            </a:r>
            <a:r>
              <a:rPr kumimoji="0" sz="700" b="0" i="0" u="none" strike="noStrike" kern="1200" cap="none" spc="-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225353" y="6391247"/>
            <a:ext cx="2667635" cy="76200"/>
          </a:xfrm>
          <a:custGeom>
            <a:avLst/>
            <a:gdLst/>
            <a:ahLst/>
            <a:cxnLst/>
            <a:rect l="l" t="t" r="r" b="b"/>
            <a:pathLst>
              <a:path w="2667635" h="76200">
                <a:moveTo>
                  <a:pt x="2629456" y="0"/>
                </a:moveTo>
                <a:lnTo>
                  <a:pt x="2614625" y="2994"/>
                </a:lnTo>
                <a:lnTo>
                  <a:pt x="2602515" y="11159"/>
                </a:lnTo>
                <a:lnTo>
                  <a:pt x="2594350" y="23269"/>
                </a:lnTo>
                <a:lnTo>
                  <a:pt x="2592317" y="33337"/>
                </a:lnTo>
                <a:lnTo>
                  <a:pt x="2629456" y="33337"/>
                </a:lnTo>
                <a:lnTo>
                  <a:pt x="2629456" y="42862"/>
                </a:lnTo>
                <a:lnTo>
                  <a:pt x="2592317" y="42862"/>
                </a:lnTo>
                <a:lnTo>
                  <a:pt x="2594350" y="52930"/>
                </a:lnTo>
                <a:lnTo>
                  <a:pt x="2602515" y="65040"/>
                </a:lnTo>
                <a:lnTo>
                  <a:pt x="2614625" y="73205"/>
                </a:lnTo>
                <a:lnTo>
                  <a:pt x="2629456" y="76200"/>
                </a:lnTo>
                <a:lnTo>
                  <a:pt x="2644286" y="73205"/>
                </a:lnTo>
                <a:lnTo>
                  <a:pt x="2656396" y="65040"/>
                </a:lnTo>
                <a:lnTo>
                  <a:pt x="2664562" y="52930"/>
                </a:lnTo>
                <a:lnTo>
                  <a:pt x="2666594" y="42862"/>
                </a:lnTo>
                <a:lnTo>
                  <a:pt x="2629456" y="42862"/>
                </a:lnTo>
                <a:lnTo>
                  <a:pt x="2666594" y="42861"/>
                </a:lnTo>
                <a:lnTo>
                  <a:pt x="2667556" y="38100"/>
                </a:lnTo>
                <a:lnTo>
                  <a:pt x="2664562" y="23269"/>
                </a:lnTo>
                <a:lnTo>
                  <a:pt x="2656396" y="11159"/>
                </a:lnTo>
                <a:lnTo>
                  <a:pt x="2644286" y="2994"/>
                </a:lnTo>
                <a:lnTo>
                  <a:pt x="2629456" y="0"/>
                </a:lnTo>
                <a:close/>
              </a:path>
              <a:path w="2667635" h="76200">
                <a:moveTo>
                  <a:pt x="2592317" y="33337"/>
                </a:moveTo>
                <a:lnTo>
                  <a:pt x="2591356" y="38100"/>
                </a:lnTo>
                <a:lnTo>
                  <a:pt x="2592317" y="42862"/>
                </a:lnTo>
                <a:lnTo>
                  <a:pt x="2629456" y="42862"/>
                </a:lnTo>
                <a:lnTo>
                  <a:pt x="2629456" y="33337"/>
                </a:lnTo>
                <a:lnTo>
                  <a:pt x="2592317" y="33337"/>
                </a:lnTo>
                <a:close/>
              </a:path>
              <a:path w="2667635" h="76200">
                <a:moveTo>
                  <a:pt x="0" y="33336"/>
                </a:moveTo>
                <a:lnTo>
                  <a:pt x="0" y="42861"/>
                </a:lnTo>
                <a:lnTo>
                  <a:pt x="2592317" y="42862"/>
                </a:lnTo>
                <a:lnTo>
                  <a:pt x="2591356" y="38100"/>
                </a:lnTo>
                <a:lnTo>
                  <a:pt x="2592317" y="33337"/>
                </a:lnTo>
                <a:lnTo>
                  <a:pt x="0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225353" y="3859920"/>
            <a:ext cx="790575" cy="76200"/>
          </a:xfrm>
          <a:custGeom>
            <a:avLst/>
            <a:gdLst/>
            <a:ahLst/>
            <a:cxnLst/>
            <a:rect l="l" t="t" r="r" b="b"/>
            <a:pathLst>
              <a:path w="790575" h="76200">
                <a:moveTo>
                  <a:pt x="752022" y="0"/>
                </a:moveTo>
                <a:lnTo>
                  <a:pt x="737192" y="2994"/>
                </a:lnTo>
                <a:lnTo>
                  <a:pt x="725081" y="11159"/>
                </a:lnTo>
                <a:lnTo>
                  <a:pt x="716916" y="23269"/>
                </a:lnTo>
                <a:lnTo>
                  <a:pt x="714884" y="33337"/>
                </a:lnTo>
                <a:lnTo>
                  <a:pt x="752022" y="33337"/>
                </a:lnTo>
                <a:lnTo>
                  <a:pt x="752022" y="42862"/>
                </a:lnTo>
                <a:lnTo>
                  <a:pt x="714884" y="42862"/>
                </a:lnTo>
                <a:lnTo>
                  <a:pt x="716916" y="52929"/>
                </a:lnTo>
                <a:lnTo>
                  <a:pt x="725081" y="65040"/>
                </a:lnTo>
                <a:lnTo>
                  <a:pt x="737191" y="73205"/>
                </a:lnTo>
                <a:lnTo>
                  <a:pt x="752021" y="76200"/>
                </a:lnTo>
                <a:lnTo>
                  <a:pt x="766852" y="73205"/>
                </a:lnTo>
                <a:lnTo>
                  <a:pt x="778963" y="65040"/>
                </a:lnTo>
                <a:lnTo>
                  <a:pt x="787128" y="52929"/>
                </a:lnTo>
                <a:lnTo>
                  <a:pt x="789161" y="42862"/>
                </a:lnTo>
                <a:lnTo>
                  <a:pt x="752022" y="42862"/>
                </a:lnTo>
                <a:lnTo>
                  <a:pt x="789161" y="42861"/>
                </a:lnTo>
                <a:lnTo>
                  <a:pt x="790122" y="38100"/>
                </a:lnTo>
                <a:lnTo>
                  <a:pt x="787128" y="23269"/>
                </a:lnTo>
                <a:lnTo>
                  <a:pt x="778963" y="11159"/>
                </a:lnTo>
                <a:lnTo>
                  <a:pt x="766852" y="2994"/>
                </a:lnTo>
                <a:lnTo>
                  <a:pt x="752022" y="0"/>
                </a:lnTo>
                <a:close/>
              </a:path>
              <a:path w="790575" h="76200">
                <a:moveTo>
                  <a:pt x="714884" y="33337"/>
                </a:moveTo>
                <a:lnTo>
                  <a:pt x="713922" y="38100"/>
                </a:lnTo>
                <a:lnTo>
                  <a:pt x="714884" y="42862"/>
                </a:lnTo>
                <a:lnTo>
                  <a:pt x="752022" y="42862"/>
                </a:lnTo>
                <a:lnTo>
                  <a:pt x="752022" y="33337"/>
                </a:lnTo>
                <a:lnTo>
                  <a:pt x="714884" y="33337"/>
                </a:lnTo>
                <a:close/>
              </a:path>
              <a:path w="790575" h="76200">
                <a:moveTo>
                  <a:pt x="0" y="33336"/>
                </a:moveTo>
                <a:lnTo>
                  <a:pt x="0" y="42861"/>
                </a:lnTo>
                <a:lnTo>
                  <a:pt x="714884" y="42862"/>
                </a:lnTo>
                <a:lnTo>
                  <a:pt x="713922" y="38100"/>
                </a:lnTo>
                <a:lnTo>
                  <a:pt x="714884" y="33337"/>
                </a:lnTo>
                <a:lnTo>
                  <a:pt x="0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816979" y="2328332"/>
            <a:ext cx="76200" cy="563245"/>
          </a:xfrm>
          <a:custGeom>
            <a:avLst/>
            <a:gdLst/>
            <a:ahLst/>
            <a:cxnLst/>
            <a:rect l="l" t="t" r="r" b="b"/>
            <a:pathLst>
              <a:path w="76200" h="563244">
                <a:moveTo>
                  <a:pt x="33337" y="487880"/>
                </a:moveTo>
                <a:lnTo>
                  <a:pt x="23269" y="489913"/>
                </a:lnTo>
                <a:lnTo>
                  <a:pt x="11159" y="498078"/>
                </a:lnTo>
                <a:lnTo>
                  <a:pt x="2994" y="510188"/>
                </a:lnTo>
                <a:lnTo>
                  <a:pt x="0" y="525019"/>
                </a:lnTo>
                <a:lnTo>
                  <a:pt x="2994" y="539849"/>
                </a:lnTo>
                <a:lnTo>
                  <a:pt x="11159" y="551959"/>
                </a:lnTo>
                <a:lnTo>
                  <a:pt x="23270" y="560125"/>
                </a:lnTo>
                <a:lnTo>
                  <a:pt x="38100" y="563119"/>
                </a:lnTo>
                <a:lnTo>
                  <a:pt x="52930" y="560125"/>
                </a:lnTo>
                <a:lnTo>
                  <a:pt x="65040" y="551959"/>
                </a:lnTo>
                <a:lnTo>
                  <a:pt x="73205" y="539849"/>
                </a:lnTo>
                <a:lnTo>
                  <a:pt x="76200" y="525019"/>
                </a:lnTo>
                <a:lnTo>
                  <a:pt x="33337" y="525019"/>
                </a:lnTo>
                <a:lnTo>
                  <a:pt x="33337" y="487880"/>
                </a:lnTo>
                <a:close/>
              </a:path>
              <a:path w="76200" h="563244">
                <a:moveTo>
                  <a:pt x="38100" y="486919"/>
                </a:moveTo>
                <a:lnTo>
                  <a:pt x="33337" y="487880"/>
                </a:lnTo>
                <a:lnTo>
                  <a:pt x="33337" y="525019"/>
                </a:lnTo>
                <a:lnTo>
                  <a:pt x="42862" y="525019"/>
                </a:lnTo>
                <a:lnTo>
                  <a:pt x="42862" y="487880"/>
                </a:lnTo>
                <a:lnTo>
                  <a:pt x="38100" y="486919"/>
                </a:lnTo>
                <a:close/>
              </a:path>
              <a:path w="76200" h="563244">
                <a:moveTo>
                  <a:pt x="42862" y="487880"/>
                </a:moveTo>
                <a:lnTo>
                  <a:pt x="42862" y="525019"/>
                </a:lnTo>
                <a:lnTo>
                  <a:pt x="76200" y="525019"/>
                </a:lnTo>
                <a:lnTo>
                  <a:pt x="73205" y="510188"/>
                </a:lnTo>
                <a:lnTo>
                  <a:pt x="65040" y="498078"/>
                </a:lnTo>
                <a:lnTo>
                  <a:pt x="52930" y="489913"/>
                </a:lnTo>
                <a:lnTo>
                  <a:pt x="42862" y="487880"/>
                </a:lnTo>
                <a:close/>
              </a:path>
              <a:path w="76200" h="563244">
                <a:moveTo>
                  <a:pt x="42861" y="0"/>
                </a:moveTo>
                <a:lnTo>
                  <a:pt x="33336" y="0"/>
                </a:lnTo>
                <a:lnTo>
                  <a:pt x="33337" y="487880"/>
                </a:lnTo>
                <a:lnTo>
                  <a:pt x="38100" y="486919"/>
                </a:lnTo>
                <a:lnTo>
                  <a:pt x="42862" y="486919"/>
                </a:lnTo>
                <a:lnTo>
                  <a:pt x="42861" y="0"/>
                </a:lnTo>
                <a:close/>
              </a:path>
              <a:path w="76200" h="563244">
                <a:moveTo>
                  <a:pt x="42862" y="486919"/>
                </a:moveTo>
                <a:lnTo>
                  <a:pt x="38100" y="486919"/>
                </a:lnTo>
                <a:lnTo>
                  <a:pt x="42862" y="487880"/>
                </a:lnTo>
                <a:lnTo>
                  <a:pt x="42862" y="486919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506714" y="1678472"/>
            <a:ext cx="1734185" cy="713105"/>
          </a:xfrm>
          <a:custGeom>
            <a:avLst/>
            <a:gdLst/>
            <a:ahLst/>
            <a:cxnLst/>
            <a:rect l="l" t="t" r="r" b="b"/>
            <a:pathLst>
              <a:path w="1734185" h="713105">
                <a:moveTo>
                  <a:pt x="1711807" y="0"/>
                </a:moveTo>
                <a:lnTo>
                  <a:pt x="21854" y="0"/>
                </a:lnTo>
                <a:lnTo>
                  <a:pt x="13347" y="1717"/>
                </a:lnTo>
                <a:lnTo>
                  <a:pt x="6400" y="6401"/>
                </a:lnTo>
                <a:lnTo>
                  <a:pt x="1717" y="13348"/>
                </a:lnTo>
                <a:lnTo>
                  <a:pt x="0" y="21855"/>
                </a:lnTo>
                <a:lnTo>
                  <a:pt x="0" y="690725"/>
                </a:lnTo>
                <a:lnTo>
                  <a:pt x="1717" y="699231"/>
                </a:lnTo>
                <a:lnTo>
                  <a:pt x="6400" y="706178"/>
                </a:lnTo>
                <a:lnTo>
                  <a:pt x="13347" y="710861"/>
                </a:lnTo>
                <a:lnTo>
                  <a:pt x="21854" y="712579"/>
                </a:lnTo>
                <a:lnTo>
                  <a:pt x="1711807" y="712579"/>
                </a:lnTo>
                <a:lnTo>
                  <a:pt x="1720314" y="710861"/>
                </a:lnTo>
                <a:lnTo>
                  <a:pt x="1727260" y="706178"/>
                </a:lnTo>
                <a:lnTo>
                  <a:pt x="1731944" y="699231"/>
                </a:lnTo>
                <a:lnTo>
                  <a:pt x="1733661" y="690725"/>
                </a:lnTo>
                <a:lnTo>
                  <a:pt x="1733661" y="21855"/>
                </a:lnTo>
                <a:lnTo>
                  <a:pt x="1731944" y="13348"/>
                </a:lnTo>
                <a:lnTo>
                  <a:pt x="1727260" y="6401"/>
                </a:lnTo>
                <a:lnTo>
                  <a:pt x="1720314" y="1717"/>
                </a:lnTo>
                <a:lnTo>
                  <a:pt x="1711807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91854" y="1753978"/>
            <a:ext cx="1527810" cy="5473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</a:t>
            </a:r>
            <a:r>
              <a:rPr kumimoji="0" sz="8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Notebook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Notebook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digital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binder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60985" lvl="0" indent="0" algn="l" defTabSz="914400" rtl="0" eaLnBrk="1" fontAlgn="auto" latinLnBrk="0" hangingPunct="1">
              <a:lnSpc>
                <a:spcPct val="1171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take notes</a:t>
            </a:r>
            <a:r>
              <a:rPr kumimoji="0" sz="700" b="0" i="0" u="none" strike="noStrike" kern="1200" cap="none" spc="-13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collaborate.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2127" y="2782823"/>
            <a:ext cx="5803392" cy="3541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5246" y="2974693"/>
            <a:ext cx="5417462" cy="3159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98464" y="2782823"/>
            <a:ext cx="5803392" cy="3541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91268" y="2974694"/>
            <a:ext cx="5417460" cy="31591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91838" y="984642"/>
            <a:ext cx="4509770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2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Schedule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2000" b="0" i="0" u="none" strike="noStrike" kern="1200" cap="none" spc="-3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Hold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classes,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79366" y="1801135"/>
            <a:ext cx="1649095" cy="914400"/>
          </a:xfrm>
          <a:custGeom>
            <a:avLst/>
            <a:gdLst/>
            <a:ahLst/>
            <a:cxnLst/>
            <a:rect l="l" t="t" r="r" b="b"/>
            <a:pathLst>
              <a:path w="1649095" h="914400">
                <a:moveTo>
                  <a:pt x="1620588" y="0"/>
                </a:moveTo>
                <a:lnTo>
                  <a:pt x="28028" y="0"/>
                </a:lnTo>
                <a:lnTo>
                  <a:pt x="17118" y="2202"/>
                </a:lnTo>
                <a:lnTo>
                  <a:pt x="8209" y="8209"/>
                </a:lnTo>
                <a:lnTo>
                  <a:pt x="2202" y="17118"/>
                </a:lnTo>
                <a:lnTo>
                  <a:pt x="0" y="28028"/>
                </a:lnTo>
                <a:lnTo>
                  <a:pt x="0" y="885847"/>
                </a:lnTo>
                <a:lnTo>
                  <a:pt x="2202" y="896758"/>
                </a:lnTo>
                <a:lnTo>
                  <a:pt x="8209" y="905667"/>
                </a:lnTo>
                <a:lnTo>
                  <a:pt x="17118" y="911674"/>
                </a:lnTo>
                <a:lnTo>
                  <a:pt x="28028" y="913876"/>
                </a:lnTo>
                <a:lnTo>
                  <a:pt x="1620588" y="913876"/>
                </a:lnTo>
                <a:lnTo>
                  <a:pt x="1631497" y="911674"/>
                </a:lnTo>
                <a:lnTo>
                  <a:pt x="1640406" y="905667"/>
                </a:lnTo>
                <a:lnTo>
                  <a:pt x="1646413" y="896758"/>
                </a:lnTo>
                <a:lnTo>
                  <a:pt x="1648616" y="885847"/>
                </a:lnTo>
                <a:lnTo>
                  <a:pt x="1648616" y="28028"/>
                </a:lnTo>
                <a:lnTo>
                  <a:pt x="1646413" y="17118"/>
                </a:lnTo>
                <a:lnTo>
                  <a:pt x="1640406" y="8209"/>
                </a:lnTo>
                <a:lnTo>
                  <a:pt x="1631497" y="2202"/>
                </a:lnTo>
                <a:lnTo>
                  <a:pt x="1620588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6315" y="1878947"/>
            <a:ext cx="1393825" cy="4197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right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away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participants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directly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starts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right</a:t>
            </a:r>
            <a:r>
              <a:rPr kumimoji="0" sz="7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away.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43720" y="2715012"/>
            <a:ext cx="76200" cy="522605"/>
          </a:xfrm>
          <a:custGeom>
            <a:avLst/>
            <a:gdLst/>
            <a:ahLst/>
            <a:cxnLst/>
            <a:rect l="l" t="t" r="r" b="b"/>
            <a:pathLst>
              <a:path w="76200" h="522605">
                <a:moveTo>
                  <a:pt x="33337" y="447231"/>
                </a:moveTo>
                <a:lnTo>
                  <a:pt x="23268" y="449264"/>
                </a:lnTo>
                <a:lnTo>
                  <a:pt x="11158" y="457429"/>
                </a:lnTo>
                <a:lnTo>
                  <a:pt x="2993" y="469540"/>
                </a:lnTo>
                <a:lnTo>
                  <a:pt x="0" y="484370"/>
                </a:lnTo>
                <a:lnTo>
                  <a:pt x="2994" y="499200"/>
                </a:lnTo>
                <a:lnTo>
                  <a:pt x="11159" y="511311"/>
                </a:lnTo>
                <a:lnTo>
                  <a:pt x="23269" y="519476"/>
                </a:lnTo>
                <a:lnTo>
                  <a:pt x="38100" y="522470"/>
                </a:lnTo>
                <a:lnTo>
                  <a:pt x="52929" y="519476"/>
                </a:lnTo>
                <a:lnTo>
                  <a:pt x="65040" y="511311"/>
                </a:lnTo>
                <a:lnTo>
                  <a:pt x="73205" y="499200"/>
                </a:lnTo>
                <a:lnTo>
                  <a:pt x="76200" y="484370"/>
                </a:lnTo>
                <a:lnTo>
                  <a:pt x="33337" y="484370"/>
                </a:lnTo>
                <a:lnTo>
                  <a:pt x="33337" y="447231"/>
                </a:lnTo>
                <a:close/>
              </a:path>
              <a:path w="76200" h="522605">
                <a:moveTo>
                  <a:pt x="38098" y="446270"/>
                </a:moveTo>
                <a:lnTo>
                  <a:pt x="33337" y="447231"/>
                </a:lnTo>
                <a:lnTo>
                  <a:pt x="33337" y="484370"/>
                </a:lnTo>
                <a:lnTo>
                  <a:pt x="42862" y="484370"/>
                </a:lnTo>
                <a:lnTo>
                  <a:pt x="42860" y="447231"/>
                </a:lnTo>
                <a:lnTo>
                  <a:pt x="38098" y="446270"/>
                </a:lnTo>
                <a:close/>
              </a:path>
              <a:path w="76200" h="522605">
                <a:moveTo>
                  <a:pt x="42862" y="447232"/>
                </a:moveTo>
                <a:lnTo>
                  <a:pt x="42862" y="484370"/>
                </a:lnTo>
                <a:lnTo>
                  <a:pt x="76200" y="484370"/>
                </a:lnTo>
                <a:lnTo>
                  <a:pt x="73205" y="469540"/>
                </a:lnTo>
                <a:lnTo>
                  <a:pt x="65039" y="457429"/>
                </a:lnTo>
                <a:lnTo>
                  <a:pt x="52929" y="449264"/>
                </a:lnTo>
                <a:lnTo>
                  <a:pt x="42862" y="447232"/>
                </a:lnTo>
                <a:close/>
              </a:path>
              <a:path w="76200" h="522605">
                <a:moveTo>
                  <a:pt x="42862" y="446270"/>
                </a:moveTo>
                <a:lnTo>
                  <a:pt x="38098" y="446270"/>
                </a:lnTo>
                <a:lnTo>
                  <a:pt x="42862" y="447232"/>
                </a:lnTo>
                <a:lnTo>
                  <a:pt x="42862" y="446270"/>
                </a:lnTo>
                <a:close/>
              </a:path>
              <a:path w="76200" h="522605">
                <a:moveTo>
                  <a:pt x="42861" y="0"/>
                </a:moveTo>
                <a:lnTo>
                  <a:pt x="33336" y="0"/>
                </a:lnTo>
                <a:lnTo>
                  <a:pt x="33337" y="447231"/>
                </a:lnTo>
                <a:lnTo>
                  <a:pt x="38098" y="446270"/>
                </a:lnTo>
                <a:lnTo>
                  <a:pt x="42862" y="446270"/>
                </a:lnTo>
                <a:lnTo>
                  <a:pt x="42861" y="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22226" y="1803563"/>
            <a:ext cx="1826895" cy="900430"/>
          </a:xfrm>
          <a:custGeom>
            <a:avLst/>
            <a:gdLst/>
            <a:ahLst/>
            <a:cxnLst/>
            <a:rect l="l" t="t" r="r" b="b"/>
            <a:pathLst>
              <a:path w="1826895" h="900430">
                <a:moveTo>
                  <a:pt x="1798770" y="0"/>
                </a:moveTo>
                <a:lnTo>
                  <a:pt x="27598" y="0"/>
                </a:lnTo>
                <a:lnTo>
                  <a:pt x="16855" y="2168"/>
                </a:lnTo>
                <a:lnTo>
                  <a:pt x="8083" y="8083"/>
                </a:lnTo>
                <a:lnTo>
                  <a:pt x="2168" y="16856"/>
                </a:lnTo>
                <a:lnTo>
                  <a:pt x="0" y="27599"/>
                </a:lnTo>
                <a:lnTo>
                  <a:pt x="0" y="872272"/>
                </a:lnTo>
                <a:lnTo>
                  <a:pt x="2168" y="883015"/>
                </a:lnTo>
                <a:lnTo>
                  <a:pt x="8083" y="891788"/>
                </a:lnTo>
                <a:lnTo>
                  <a:pt x="16855" y="897703"/>
                </a:lnTo>
                <a:lnTo>
                  <a:pt x="27598" y="899872"/>
                </a:lnTo>
                <a:lnTo>
                  <a:pt x="1798770" y="899872"/>
                </a:lnTo>
                <a:lnTo>
                  <a:pt x="1809513" y="897703"/>
                </a:lnTo>
                <a:lnTo>
                  <a:pt x="1818286" y="891788"/>
                </a:lnTo>
                <a:lnTo>
                  <a:pt x="1824201" y="883015"/>
                </a:lnTo>
                <a:lnTo>
                  <a:pt x="1826370" y="872272"/>
                </a:lnTo>
                <a:lnTo>
                  <a:pt x="1826370" y="27599"/>
                </a:lnTo>
                <a:lnTo>
                  <a:pt x="1824201" y="16856"/>
                </a:lnTo>
                <a:lnTo>
                  <a:pt x="1818286" y="8083"/>
                </a:lnTo>
                <a:lnTo>
                  <a:pt x="1809513" y="2168"/>
                </a:lnTo>
                <a:lnTo>
                  <a:pt x="1798770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09048" y="1881995"/>
            <a:ext cx="1588770" cy="67564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9050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Schedule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meeting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live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discussion 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250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people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schedule</a:t>
            </a:r>
            <a:r>
              <a:rPr kumimoji="0" sz="7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live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broadcasted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wider 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audience.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36321" y="2703436"/>
            <a:ext cx="76200" cy="522605"/>
          </a:xfrm>
          <a:custGeom>
            <a:avLst/>
            <a:gdLst/>
            <a:ahLst/>
            <a:cxnLst/>
            <a:rect l="l" t="t" r="r" b="b"/>
            <a:pathLst>
              <a:path w="76200" h="522605">
                <a:moveTo>
                  <a:pt x="33337" y="447231"/>
                </a:moveTo>
                <a:lnTo>
                  <a:pt x="23270" y="449264"/>
                </a:lnTo>
                <a:lnTo>
                  <a:pt x="11159" y="457429"/>
                </a:lnTo>
                <a:lnTo>
                  <a:pt x="2994" y="469540"/>
                </a:lnTo>
                <a:lnTo>
                  <a:pt x="0" y="484370"/>
                </a:lnTo>
                <a:lnTo>
                  <a:pt x="2994" y="499200"/>
                </a:lnTo>
                <a:lnTo>
                  <a:pt x="11159" y="511311"/>
                </a:lnTo>
                <a:lnTo>
                  <a:pt x="23270" y="519476"/>
                </a:lnTo>
                <a:lnTo>
                  <a:pt x="38100" y="522470"/>
                </a:lnTo>
                <a:lnTo>
                  <a:pt x="52930" y="519476"/>
                </a:lnTo>
                <a:lnTo>
                  <a:pt x="65040" y="511311"/>
                </a:lnTo>
                <a:lnTo>
                  <a:pt x="73205" y="499200"/>
                </a:lnTo>
                <a:lnTo>
                  <a:pt x="76200" y="484370"/>
                </a:lnTo>
                <a:lnTo>
                  <a:pt x="33337" y="484370"/>
                </a:lnTo>
                <a:lnTo>
                  <a:pt x="33337" y="447231"/>
                </a:lnTo>
                <a:close/>
              </a:path>
              <a:path w="76200" h="522605">
                <a:moveTo>
                  <a:pt x="38100" y="446270"/>
                </a:moveTo>
                <a:lnTo>
                  <a:pt x="33337" y="447231"/>
                </a:lnTo>
                <a:lnTo>
                  <a:pt x="33337" y="484370"/>
                </a:lnTo>
                <a:lnTo>
                  <a:pt x="42862" y="484370"/>
                </a:lnTo>
                <a:lnTo>
                  <a:pt x="42862" y="447231"/>
                </a:lnTo>
                <a:lnTo>
                  <a:pt x="38100" y="446270"/>
                </a:lnTo>
                <a:close/>
              </a:path>
              <a:path w="76200" h="522605">
                <a:moveTo>
                  <a:pt x="42862" y="447231"/>
                </a:moveTo>
                <a:lnTo>
                  <a:pt x="42862" y="484370"/>
                </a:lnTo>
                <a:lnTo>
                  <a:pt x="76200" y="484370"/>
                </a:lnTo>
                <a:lnTo>
                  <a:pt x="73205" y="469540"/>
                </a:lnTo>
                <a:lnTo>
                  <a:pt x="65040" y="457429"/>
                </a:lnTo>
                <a:lnTo>
                  <a:pt x="52930" y="449264"/>
                </a:lnTo>
                <a:lnTo>
                  <a:pt x="42862" y="447231"/>
                </a:lnTo>
                <a:close/>
              </a:path>
              <a:path w="76200" h="522605">
                <a:moveTo>
                  <a:pt x="42861" y="0"/>
                </a:moveTo>
                <a:lnTo>
                  <a:pt x="33336" y="0"/>
                </a:lnTo>
                <a:lnTo>
                  <a:pt x="33337" y="447231"/>
                </a:lnTo>
                <a:lnTo>
                  <a:pt x="38100" y="446270"/>
                </a:lnTo>
                <a:lnTo>
                  <a:pt x="42862" y="446270"/>
                </a:lnTo>
                <a:lnTo>
                  <a:pt x="42861" y="0"/>
                </a:lnTo>
                <a:close/>
              </a:path>
              <a:path w="76200" h="522605">
                <a:moveTo>
                  <a:pt x="42862" y="446270"/>
                </a:moveTo>
                <a:lnTo>
                  <a:pt x="38100" y="446270"/>
                </a:lnTo>
                <a:lnTo>
                  <a:pt x="42862" y="447231"/>
                </a:lnTo>
                <a:lnTo>
                  <a:pt x="42862" y="44627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143238" y="4286902"/>
            <a:ext cx="1133475" cy="125730"/>
          </a:xfrm>
          <a:custGeom>
            <a:avLst/>
            <a:gdLst/>
            <a:ahLst/>
            <a:cxnLst/>
            <a:rect l="l" t="t" r="r" b="b"/>
            <a:pathLst>
              <a:path w="1133475" h="125729">
                <a:moveTo>
                  <a:pt x="0" y="0"/>
                </a:moveTo>
                <a:lnTo>
                  <a:pt x="1133438" y="0"/>
                </a:lnTo>
                <a:lnTo>
                  <a:pt x="1133438" y="125164"/>
                </a:lnTo>
                <a:lnTo>
                  <a:pt x="0" y="125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140862" y="1803563"/>
            <a:ext cx="2364105" cy="911860"/>
          </a:xfrm>
          <a:custGeom>
            <a:avLst/>
            <a:gdLst/>
            <a:ahLst/>
            <a:cxnLst/>
            <a:rect l="l" t="t" r="r" b="b"/>
            <a:pathLst>
              <a:path w="2364104" h="911860">
                <a:moveTo>
                  <a:pt x="2335585" y="0"/>
                </a:moveTo>
                <a:lnTo>
                  <a:pt x="27953" y="0"/>
                </a:lnTo>
                <a:lnTo>
                  <a:pt x="17073" y="2196"/>
                </a:lnTo>
                <a:lnTo>
                  <a:pt x="8187" y="8187"/>
                </a:lnTo>
                <a:lnTo>
                  <a:pt x="2196" y="17073"/>
                </a:lnTo>
                <a:lnTo>
                  <a:pt x="0" y="27955"/>
                </a:lnTo>
                <a:lnTo>
                  <a:pt x="0" y="883493"/>
                </a:lnTo>
                <a:lnTo>
                  <a:pt x="2196" y="894374"/>
                </a:lnTo>
                <a:lnTo>
                  <a:pt x="8187" y="903260"/>
                </a:lnTo>
                <a:lnTo>
                  <a:pt x="17073" y="909251"/>
                </a:lnTo>
                <a:lnTo>
                  <a:pt x="27953" y="911448"/>
                </a:lnTo>
                <a:lnTo>
                  <a:pt x="2335585" y="911448"/>
                </a:lnTo>
                <a:lnTo>
                  <a:pt x="2346467" y="909251"/>
                </a:lnTo>
                <a:lnTo>
                  <a:pt x="2355353" y="903260"/>
                </a:lnTo>
                <a:lnTo>
                  <a:pt x="2361344" y="894374"/>
                </a:lnTo>
                <a:lnTo>
                  <a:pt x="2363541" y="883493"/>
                </a:lnTo>
                <a:lnTo>
                  <a:pt x="2363541" y="27955"/>
                </a:lnTo>
                <a:lnTo>
                  <a:pt x="2361344" y="17073"/>
                </a:lnTo>
                <a:lnTo>
                  <a:pt x="2355353" y="8187"/>
                </a:lnTo>
                <a:lnTo>
                  <a:pt x="2346467" y="2196"/>
                </a:lnTo>
                <a:lnTo>
                  <a:pt x="2335585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27787" y="1881995"/>
            <a:ext cx="2082164" cy="67564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Invite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 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Invite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whole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working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selecting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host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meeting.</a:t>
            </a:r>
            <a:r>
              <a:rPr kumimoji="0" sz="7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778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recordings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resources shared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organized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selected</a:t>
            </a:r>
            <a:r>
              <a:rPr kumimoji="0" sz="7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363854" y="2703436"/>
            <a:ext cx="76200" cy="1833880"/>
          </a:xfrm>
          <a:custGeom>
            <a:avLst/>
            <a:gdLst/>
            <a:ahLst/>
            <a:cxnLst/>
            <a:rect l="l" t="t" r="r" b="b"/>
            <a:pathLst>
              <a:path w="76200" h="1833879">
                <a:moveTo>
                  <a:pt x="33337" y="1758272"/>
                </a:moveTo>
                <a:lnTo>
                  <a:pt x="23268" y="1760305"/>
                </a:lnTo>
                <a:lnTo>
                  <a:pt x="11158" y="1768470"/>
                </a:lnTo>
                <a:lnTo>
                  <a:pt x="2993" y="1780581"/>
                </a:lnTo>
                <a:lnTo>
                  <a:pt x="0" y="1795411"/>
                </a:lnTo>
                <a:lnTo>
                  <a:pt x="2994" y="1810241"/>
                </a:lnTo>
                <a:lnTo>
                  <a:pt x="11159" y="1822352"/>
                </a:lnTo>
                <a:lnTo>
                  <a:pt x="23269" y="1830517"/>
                </a:lnTo>
                <a:lnTo>
                  <a:pt x="38100" y="1833511"/>
                </a:lnTo>
                <a:lnTo>
                  <a:pt x="52929" y="1830517"/>
                </a:lnTo>
                <a:lnTo>
                  <a:pt x="65040" y="1822352"/>
                </a:lnTo>
                <a:lnTo>
                  <a:pt x="73205" y="1810241"/>
                </a:lnTo>
                <a:lnTo>
                  <a:pt x="76200" y="1795411"/>
                </a:lnTo>
                <a:lnTo>
                  <a:pt x="33337" y="1795411"/>
                </a:lnTo>
                <a:lnTo>
                  <a:pt x="33337" y="1758272"/>
                </a:lnTo>
                <a:close/>
              </a:path>
              <a:path w="76200" h="1833879">
                <a:moveTo>
                  <a:pt x="38098" y="1757311"/>
                </a:moveTo>
                <a:lnTo>
                  <a:pt x="33337" y="1758272"/>
                </a:lnTo>
                <a:lnTo>
                  <a:pt x="33337" y="1795411"/>
                </a:lnTo>
                <a:lnTo>
                  <a:pt x="42862" y="1795411"/>
                </a:lnTo>
                <a:lnTo>
                  <a:pt x="42860" y="1758272"/>
                </a:lnTo>
                <a:lnTo>
                  <a:pt x="38098" y="1757311"/>
                </a:lnTo>
                <a:close/>
              </a:path>
              <a:path w="76200" h="1833879">
                <a:moveTo>
                  <a:pt x="42862" y="1758273"/>
                </a:moveTo>
                <a:lnTo>
                  <a:pt x="42862" y="1795411"/>
                </a:lnTo>
                <a:lnTo>
                  <a:pt x="76200" y="1795411"/>
                </a:lnTo>
                <a:lnTo>
                  <a:pt x="73205" y="1780581"/>
                </a:lnTo>
                <a:lnTo>
                  <a:pt x="65040" y="1768470"/>
                </a:lnTo>
                <a:lnTo>
                  <a:pt x="52929" y="1760305"/>
                </a:lnTo>
                <a:lnTo>
                  <a:pt x="42862" y="1758273"/>
                </a:lnTo>
                <a:close/>
              </a:path>
              <a:path w="76200" h="1833879">
                <a:moveTo>
                  <a:pt x="42862" y="1757311"/>
                </a:moveTo>
                <a:lnTo>
                  <a:pt x="38098" y="1757311"/>
                </a:lnTo>
                <a:lnTo>
                  <a:pt x="42862" y="1758273"/>
                </a:lnTo>
                <a:lnTo>
                  <a:pt x="42862" y="1757311"/>
                </a:lnTo>
                <a:close/>
              </a:path>
              <a:path w="76200" h="1833879">
                <a:moveTo>
                  <a:pt x="42861" y="0"/>
                </a:moveTo>
                <a:lnTo>
                  <a:pt x="33336" y="0"/>
                </a:lnTo>
                <a:lnTo>
                  <a:pt x="33337" y="1758272"/>
                </a:lnTo>
                <a:lnTo>
                  <a:pt x="38098" y="1757311"/>
                </a:lnTo>
                <a:lnTo>
                  <a:pt x="42862" y="1757311"/>
                </a:lnTo>
                <a:lnTo>
                  <a:pt x="42861" y="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79142" y="1801135"/>
            <a:ext cx="2059305" cy="925194"/>
          </a:xfrm>
          <a:custGeom>
            <a:avLst/>
            <a:gdLst/>
            <a:ahLst/>
            <a:cxnLst/>
            <a:rect l="l" t="t" r="r" b="b"/>
            <a:pathLst>
              <a:path w="2059304" h="925194">
                <a:moveTo>
                  <a:pt x="2030346" y="0"/>
                </a:moveTo>
                <a:lnTo>
                  <a:pt x="28361" y="0"/>
                </a:lnTo>
                <a:lnTo>
                  <a:pt x="17321" y="2228"/>
                </a:lnTo>
                <a:lnTo>
                  <a:pt x="8306" y="8307"/>
                </a:lnTo>
                <a:lnTo>
                  <a:pt x="2228" y="17322"/>
                </a:lnTo>
                <a:lnTo>
                  <a:pt x="0" y="28361"/>
                </a:lnTo>
                <a:lnTo>
                  <a:pt x="0" y="896360"/>
                </a:lnTo>
                <a:lnTo>
                  <a:pt x="2228" y="907400"/>
                </a:lnTo>
                <a:lnTo>
                  <a:pt x="8306" y="916415"/>
                </a:lnTo>
                <a:lnTo>
                  <a:pt x="17321" y="922493"/>
                </a:lnTo>
                <a:lnTo>
                  <a:pt x="28361" y="924722"/>
                </a:lnTo>
                <a:lnTo>
                  <a:pt x="2030346" y="924722"/>
                </a:lnTo>
                <a:lnTo>
                  <a:pt x="2041385" y="922493"/>
                </a:lnTo>
                <a:lnTo>
                  <a:pt x="2050400" y="916415"/>
                </a:lnTo>
                <a:lnTo>
                  <a:pt x="2056478" y="907400"/>
                </a:lnTo>
                <a:lnTo>
                  <a:pt x="2058706" y="896360"/>
                </a:lnTo>
                <a:lnTo>
                  <a:pt x="2058706" y="28361"/>
                </a:lnTo>
                <a:lnTo>
                  <a:pt x="2056478" y="17322"/>
                </a:lnTo>
                <a:lnTo>
                  <a:pt x="2050400" y="8307"/>
                </a:lnTo>
                <a:lnTo>
                  <a:pt x="2041385" y="2228"/>
                </a:lnTo>
                <a:lnTo>
                  <a:pt x="2030346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66189" y="1878947"/>
            <a:ext cx="1865630" cy="67564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Invite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individuals 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45745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Invite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individuals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meeting. 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recordings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resources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organized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 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history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item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7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Chat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434471" y="2703436"/>
            <a:ext cx="76200" cy="1239520"/>
          </a:xfrm>
          <a:custGeom>
            <a:avLst/>
            <a:gdLst/>
            <a:ahLst/>
            <a:cxnLst/>
            <a:rect l="l" t="t" r="r" b="b"/>
            <a:pathLst>
              <a:path w="76200" h="1239520">
                <a:moveTo>
                  <a:pt x="33337" y="1163913"/>
                </a:moveTo>
                <a:lnTo>
                  <a:pt x="23269" y="1165945"/>
                </a:lnTo>
                <a:lnTo>
                  <a:pt x="11159" y="1174110"/>
                </a:lnTo>
                <a:lnTo>
                  <a:pt x="2994" y="1186221"/>
                </a:lnTo>
                <a:lnTo>
                  <a:pt x="0" y="1201051"/>
                </a:lnTo>
                <a:lnTo>
                  <a:pt x="2994" y="1215881"/>
                </a:lnTo>
                <a:lnTo>
                  <a:pt x="11159" y="1227992"/>
                </a:lnTo>
                <a:lnTo>
                  <a:pt x="23269" y="1236157"/>
                </a:lnTo>
                <a:lnTo>
                  <a:pt x="38100" y="1239151"/>
                </a:lnTo>
                <a:lnTo>
                  <a:pt x="52929" y="1236157"/>
                </a:lnTo>
                <a:lnTo>
                  <a:pt x="65040" y="1227992"/>
                </a:lnTo>
                <a:lnTo>
                  <a:pt x="73205" y="1215881"/>
                </a:lnTo>
                <a:lnTo>
                  <a:pt x="76200" y="1201051"/>
                </a:lnTo>
                <a:lnTo>
                  <a:pt x="33337" y="1201051"/>
                </a:lnTo>
                <a:lnTo>
                  <a:pt x="33337" y="1163913"/>
                </a:lnTo>
                <a:close/>
              </a:path>
              <a:path w="76200" h="1239520">
                <a:moveTo>
                  <a:pt x="38100" y="1162951"/>
                </a:moveTo>
                <a:lnTo>
                  <a:pt x="33337" y="1163913"/>
                </a:lnTo>
                <a:lnTo>
                  <a:pt x="33337" y="1201051"/>
                </a:lnTo>
                <a:lnTo>
                  <a:pt x="42862" y="1201051"/>
                </a:lnTo>
                <a:lnTo>
                  <a:pt x="42862" y="1163913"/>
                </a:lnTo>
                <a:lnTo>
                  <a:pt x="38100" y="1162951"/>
                </a:lnTo>
                <a:close/>
              </a:path>
              <a:path w="76200" h="1239520">
                <a:moveTo>
                  <a:pt x="42862" y="1163913"/>
                </a:moveTo>
                <a:lnTo>
                  <a:pt x="42862" y="1201051"/>
                </a:lnTo>
                <a:lnTo>
                  <a:pt x="76200" y="1201051"/>
                </a:lnTo>
                <a:lnTo>
                  <a:pt x="73205" y="1186221"/>
                </a:lnTo>
                <a:lnTo>
                  <a:pt x="65040" y="1174110"/>
                </a:lnTo>
                <a:lnTo>
                  <a:pt x="52929" y="1165945"/>
                </a:lnTo>
                <a:lnTo>
                  <a:pt x="42862" y="1163913"/>
                </a:lnTo>
                <a:close/>
              </a:path>
              <a:path w="76200" h="1239520">
                <a:moveTo>
                  <a:pt x="42862" y="1162951"/>
                </a:moveTo>
                <a:lnTo>
                  <a:pt x="38100" y="1162951"/>
                </a:lnTo>
                <a:lnTo>
                  <a:pt x="42862" y="1163913"/>
                </a:lnTo>
                <a:lnTo>
                  <a:pt x="42862" y="1162951"/>
                </a:lnTo>
                <a:close/>
              </a:path>
              <a:path w="76200" h="1239520">
                <a:moveTo>
                  <a:pt x="42861" y="0"/>
                </a:moveTo>
                <a:lnTo>
                  <a:pt x="33336" y="0"/>
                </a:lnTo>
                <a:lnTo>
                  <a:pt x="33337" y="1163913"/>
                </a:lnTo>
                <a:lnTo>
                  <a:pt x="38100" y="1162951"/>
                </a:lnTo>
                <a:lnTo>
                  <a:pt x="42862" y="1162951"/>
                </a:lnTo>
                <a:lnTo>
                  <a:pt x="42861" y="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0757" y="3999992"/>
            <a:ext cx="3629025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22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 </a:t>
            </a: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now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live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channel.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900" b="1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Reply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9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message,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attached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conversation.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wish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independent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tied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channel,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instructions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previous </a:t>
            </a:r>
            <a:r>
              <a:rPr kumimoji="0" sz="9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selecting  </a:t>
            </a:r>
            <a:r>
              <a:rPr kumimoji="0" sz="900" b="1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Calendar </a:t>
            </a:r>
            <a:r>
              <a:rPr kumimoji="0" sz="9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96520" lvl="0" indent="0" algn="l" defTabSz="914400" rtl="0" eaLnBrk="1" fontAlgn="auto" latinLnBrk="0" hangingPunct="1">
              <a:lnSpc>
                <a:spcPct val="102200"/>
              </a:lnSpc>
              <a:spcBef>
                <a:spcPts val="9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invite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people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ask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directly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16552" y="1664207"/>
            <a:ext cx="7391400" cy="4282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08119" y="1857684"/>
            <a:ext cx="7008583" cy="3897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6860" y="5920232"/>
            <a:ext cx="6776084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22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 </a:t>
            </a: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 </a:t>
            </a: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now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right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away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9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Schedule </a:t>
            </a:r>
            <a:r>
              <a:rPr kumimoji="0" sz="900" b="1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schedule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future.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Members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invitation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their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calendar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decide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schedule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later.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91838" y="984642"/>
            <a:ext cx="4509770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2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Schedule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2000" b="0" i="0" u="none" strike="noStrike" kern="1200" cap="none" spc="-3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Hold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classes,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2018" y="1862288"/>
            <a:ext cx="3826823" cy="19605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217" y="2539448"/>
            <a:ext cx="10303566" cy="17791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Setting up a Virtual Classroom directly in D2L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(Bongo)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5203" y="4907895"/>
            <a:ext cx="3495261" cy="3934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by Victor Ekwere Jnr</a:t>
            </a:r>
          </a:p>
        </p:txBody>
      </p:sp>
      <p:pic>
        <p:nvPicPr>
          <p:cNvPr id="1026" name="Picture 2" descr="D2L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4" y="308112"/>
            <a:ext cx="1816787" cy="76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09" y="308112"/>
            <a:ext cx="3035359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8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1838" y="984642"/>
            <a:ext cx="7639050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Roles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assigned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attendee.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participant's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while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84320" y="1857620"/>
          <a:ext cx="11410315" cy="4518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6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7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17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Capabilities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6477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2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Organizer/Presenter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6477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200" b="1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Attendee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64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1100" spc="-100" dirty="0">
                          <a:latin typeface="Arial"/>
                          <a:cs typeface="Arial"/>
                        </a:rPr>
                        <a:t>Speak </a:t>
                      </a:r>
                      <a:r>
                        <a:rPr sz="1100" spc="-5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100" spc="-65" dirty="0">
                          <a:latin typeface="Arial"/>
                          <a:cs typeface="Arial"/>
                        </a:rPr>
                        <a:t>share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video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8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R="1869439" algn="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98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R="1824355" algn="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98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100" spc="-40" dirty="0">
                          <a:latin typeface="Arial"/>
                          <a:cs typeface="Arial"/>
                        </a:rPr>
                        <a:t>Participate 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meeting</a:t>
                      </a:r>
                      <a:r>
                        <a:rPr sz="1100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chat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0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869439" algn="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79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824355" algn="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79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100" spc="-40" dirty="0">
                          <a:latin typeface="Arial"/>
                          <a:cs typeface="Arial"/>
                        </a:rPr>
                        <a:t>Privately </a:t>
                      </a:r>
                      <a:r>
                        <a:rPr sz="1100" spc="-35" dirty="0">
                          <a:latin typeface="Arial"/>
                          <a:cs typeface="Arial"/>
                        </a:rPr>
                        <a:t>view </a:t>
                      </a:r>
                      <a:r>
                        <a:rPr sz="1100" spc="-8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PowerPoint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file </a:t>
                      </a:r>
                      <a:r>
                        <a:rPr sz="1100" spc="-60" dirty="0">
                          <a:latin typeface="Arial"/>
                          <a:cs typeface="Arial"/>
                        </a:rPr>
                        <a:t>shared 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by </a:t>
                      </a:r>
                      <a:r>
                        <a:rPr sz="1100" spc="-65" dirty="0">
                          <a:latin typeface="Arial"/>
                          <a:cs typeface="Arial"/>
                        </a:rPr>
                        <a:t>someone</a:t>
                      </a:r>
                      <a:r>
                        <a:rPr sz="11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65" dirty="0">
                          <a:latin typeface="Arial"/>
                          <a:cs typeface="Arial"/>
                        </a:rPr>
                        <a:t>else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8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R="1869439" algn="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98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R="1824355" algn="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98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100" spc="-85" dirty="0">
                          <a:latin typeface="Arial"/>
                          <a:cs typeface="Arial"/>
                        </a:rPr>
                        <a:t>Share</a:t>
                      </a:r>
                      <a:r>
                        <a:rPr sz="11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content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0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869439" algn="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79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100" spc="-10" dirty="0">
                          <a:latin typeface="Arial"/>
                          <a:cs typeface="Arial"/>
                        </a:rPr>
                        <a:t>Mute 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1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35" dirty="0">
                          <a:latin typeface="Arial"/>
                          <a:cs typeface="Arial"/>
                        </a:rPr>
                        <a:t>participants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8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R="1869439" algn="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92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100" spc="-80" dirty="0">
                          <a:latin typeface="Arial"/>
                          <a:cs typeface="Arial"/>
                        </a:rPr>
                        <a:t>Remove</a:t>
                      </a:r>
                      <a:r>
                        <a:rPr sz="11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35" dirty="0">
                          <a:latin typeface="Arial"/>
                          <a:cs typeface="Arial"/>
                        </a:rPr>
                        <a:t>participants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0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869439" algn="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79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Admit </a:t>
                      </a:r>
                      <a:r>
                        <a:rPr sz="1100" spc="-45" dirty="0">
                          <a:latin typeface="Arial"/>
                          <a:cs typeface="Arial"/>
                        </a:rPr>
                        <a:t>people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from 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100" spc="-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35" dirty="0">
                          <a:latin typeface="Arial"/>
                          <a:cs typeface="Arial"/>
                        </a:rPr>
                        <a:t>lobby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8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R="1869439" algn="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92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100" spc="-95" dirty="0">
                          <a:latin typeface="Arial"/>
                          <a:cs typeface="Arial"/>
                        </a:rPr>
                        <a:t>Change 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100" spc="-45" dirty="0">
                          <a:latin typeface="Arial"/>
                          <a:cs typeface="Arial"/>
                        </a:rPr>
                        <a:t>roles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10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35" dirty="0">
                          <a:latin typeface="Arial"/>
                          <a:cs typeface="Arial"/>
                        </a:rPr>
                        <a:t>participants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636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869439" algn="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731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96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100" spc="-40" dirty="0">
                          <a:latin typeface="Arial"/>
                          <a:cs typeface="Arial"/>
                        </a:rPr>
                        <a:t>Start 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stop</a:t>
                      </a:r>
                      <a:r>
                        <a:rPr sz="11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recording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8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R="1869439" algn="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350" b="1" dirty="0">
                          <a:solidFill>
                            <a:srgbClr val="404040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50">
                        <a:latin typeface="Lucida Grande"/>
                        <a:cs typeface="Lucida Grande"/>
                      </a:endParaRPr>
                    </a:p>
                  </a:txBody>
                  <a:tcPr marL="0" marR="0" marT="1092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631" y="2211696"/>
            <a:ext cx="3718426" cy="10788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1838" y="962475"/>
            <a:ext cx="5832475" cy="6057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roles 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2000" b="0" i="0" u="none" strike="noStrike" kern="1200" cap="none" spc="-25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options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options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attendees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presenters.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15384" y="3674134"/>
            <a:ext cx="2141855" cy="861060"/>
          </a:xfrm>
          <a:custGeom>
            <a:avLst/>
            <a:gdLst/>
            <a:ahLst/>
            <a:cxnLst/>
            <a:rect l="l" t="t" r="r" b="b"/>
            <a:pathLst>
              <a:path w="2141854" h="861060">
                <a:moveTo>
                  <a:pt x="2115267" y="0"/>
                </a:moveTo>
                <a:lnTo>
                  <a:pt x="26405" y="0"/>
                </a:lnTo>
                <a:lnTo>
                  <a:pt x="16127" y="2075"/>
                </a:lnTo>
                <a:lnTo>
                  <a:pt x="7734" y="7734"/>
                </a:lnTo>
                <a:lnTo>
                  <a:pt x="2075" y="16127"/>
                </a:lnTo>
                <a:lnTo>
                  <a:pt x="0" y="26405"/>
                </a:lnTo>
                <a:lnTo>
                  <a:pt x="0" y="834515"/>
                </a:lnTo>
                <a:lnTo>
                  <a:pt x="2075" y="844794"/>
                </a:lnTo>
                <a:lnTo>
                  <a:pt x="7734" y="853187"/>
                </a:lnTo>
                <a:lnTo>
                  <a:pt x="16127" y="858846"/>
                </a:lnTo>
                <a:lnTo>
                  <a:pt x="26405" y="860921"/>
                </a:lnTo>
                <a:lnTo>
                  <a:pt x="2115267" y="860921"/>
                </a:lnTo>
                <a:lnTo>
                  <a:pt x="2125545" y="858846"/>
                </a:lnTo>
                <a:lnTo>
                  <a:pt x="2133939" y="853187"/>
                </a:lnTo>
                <a:lnTo>
                  <a:pt x="2139598" y="844794"/>
                </a:lnTo>
                <a:lnTo>
                  <a:pt x="2141673" y="834515"/>
                </a:lnTo>
                <a:lnTo>
                  <a:pt x="2141673" y="26405"/>
                </a:lnTo>
                <a:lnTo>
                  <a:pt x="2139598" y="16127"/>
                </a:lnTo>
                <a:lnTo>
                  <a:pt x="2133939" y="7734"/>
                </a:lnTo>
                <a:lnTo>
                  <a:pt x="2125545" y="2075"/>
                </a:lnTo>
                <a:lnTo>
                  <a:pt x="2115267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01858" y="3753611"/>
            <a:ext cx="1909445" cy="59880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83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Calendar </a:t>
            </a:r>
            <a:r>
              <a:rPr kumimoji="0" sz="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navigate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you'd like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update. </a:t>
            </a: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tap 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options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near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link</a:t>
            </a:r>
            <a:r>
              <a:rPr kumimoji="0" sz="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8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options</a:t>
            </a: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55365" y="2945244"/>
            <a:ext cx="76200" cy="728980"/>
          </a:xfrm>
          <a:custGeom>
            <a:avLst/>
            <a:gdLst/>
            <a:ahLst/>
            <a:cxnLst/>
            <a:rect l="l" t="t" r="r" b="b"/>
            <a:pathLst>
              <a:path w="76200" h="728979">
                <a:moveTo>
                  <a:pt x="33337" y="75238"/>
                </a:moveTo>
                <a:lnTo>
                  <a:pt x="33337" y="728888"/>
                </a:lnTo>
                <a:lnTo>
                  <a:pt x="42862" y="728888"/>
                </a:lnTo>
                <a:lnTo>
                  <a:pt x="42862" y="76200"/>
                </a:lnTo>
                <a:lnTo>
                  <a:pt x="38099" y="76200"/>
                </a:lnTo>
                <a:lnTo>
                  <a:pt x="33337" y="75238"/>
                </a:lnTo>
                <a:close/>
              </a:path>
              <a:path w="76200" h="728979">
                <a:moveTo>
                  <a:pt x="42862" y="38100"/>
                </a:moveTo>
                <a:lnTo>
                  <a:pt x="33337" y="38100"/>
                </a:lnTo>
                <a:lnTo>
                  <a:pt x="33337" y="75238"/>
                </a:lnTo>
                <a:lnTo>
                  <a:pt x="38099" y="76200"/>
                </a:lnTo>
                <a:lnTo>
                  <a:pt x="42862" y="75238"/>
                </a:lnTo>
                <a:lnTo>
                  <a:pt x="42862" y="38100"/>
                </a:lnTo>
                <a:close/>
              </a:path>
              <a:path w="76200" h="728979">
                <a:moveTo>
                  <a:pt x="42862" y="75238"/>
                </a:moveTo>
                <a:lnTo>
                  <a:pt x="38099" y="76200"/>
                </a:lnTo>
                <a:lnTo>
                  <a:pt x="42862" y="76200"/>
                </a:lnTo>
                <a:lnTo>
                  <a:pt x="42862" y="75238"/>
                </a:lnTo>
                <a:close/>
              </a:path>
              <a:path w="76200" h="728979">
                <a:moveTo>
                  <a:pt x="76199" y="38100"/>
                </a:moveTo>
                <a:lnTo>
                  <a:pt x="42862" y="38100"/>
                </a:lnTo>
                <a:lnTo>
                  <a:pt x="42862" y="75238"/>
                </a:lnTo>
                <a:lnTo>
                  <a:pt x="52930" y="73205"/>
                </a:lnTo>
                <a:lnTo>
                  <a:pt x="65040" y="65040"/>
                </a:lnTo>
                <a:lnTo>
                  <a:pt x="73205" y="52930"/>
                </a:lnTo>
                <a:lnTo>
                  <a:pt x="76199" y="38100"/>
                </a:lnTo>
                <a:close/>
              </a:path>
              <a:path w="76200" h="728979">
                <a:moveTo>
                  <a:pt x="38099" y="0"/>
                </a:moveTo>
                <a:lnTo>
                  <a:pt x="23269" y="2994"/>
                </a:lnTo>
                <a:lnTo>
                  <a:pt x="11159" y="11159"/>
                </a:lnTo>
                <a:lnTo>
                  <a:pt x="2993" y="23270"/>
                </a:lnTo>
                <a:lnTo>
                  <a:pt x="0" y="38101"/>
                </a:lnTo>
                <a:lnTo>
                  <a:pt x="2994" y="52931"/>
                </a:lnTo>
                <a:lnTo>
                  <a:pt x="11159" y="65041"/>
                </a:lnTo>
                <a:lnTo>
                  <a:pt x="23269" y="73206"/>
                </a:lnTo>
                <a:lnTo>
                  <a:pt x="33337" y="75238"/>
                </a:lnTo>
                <a:lnTo>
                  <a:pt x="33337" y="38100"/>
                </a:lnTo>
                <a:lnTo>
                  <a:pt x="76199" y="38100"/>
                </a:lnTo>
                <a:lnTo>
                  <a:pt x="73205" y="23270"/>
                </a:lnTo>
                <a:lnTo>
                  <a:pt x="65040" y="11159"/>
                </a:lnTo>
                <a:lnTo>
                  <a:pt x="52930" y="2994"/>
                </a:lnTo>
                <a:lnTo>
                  <a:pt x="38099" y="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98238" y="2191015"/>
            <a:ext cx="4979459" cy="3295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37358" y="5634228"/>
            <a:ext cx="30657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options </a:t>
            </a:r>
            <a:r>
              <a:rPr kumimoji="0" sz="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limited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administrator’s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policy</a:t>
            </a:r>
            <a:r>
              <a:rPr kumimoji="0" sz="8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settings.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942534" y="2183691"/>
            <a:ext cx="1931670" cy="1166495"/>
          </a:xfrm>
          <a:custGeom>
            <a:avLst/>
            <a:gdLst/>
            <a:ahLst/>
            <a:cxnLst/>
            <a:rect l="l" t="t" r="r" b="b"/>
            <a:pathLst>
              <a:path w="1931670" h="1166495">
                <a:moveTo>
                  <a:pt x="1895826" y="0"/>
                </a:moveTo>
                <a:lnTo>
                  <a:pt x="35769" y="0"/>
                </a:lnTo>
                <a:lnTo>
                  <a:pt x="21846" y="2810"/>
                </a:lnTo>
                <a:lnTo>
                  <a:pt x="10476" y="10476"/>
                </a:lnTo>
                <a:lnTo>
                  <a:pt x="2810" y="21846"/>
                </a:lnTo>
                <a:lnTo>
                  <a:pt x="0" y="35769"/>
                </a:lnTo>
                <a:lnTo>
                  <a:pt x="0" y="1130490"/>
                </a:lnTo>
                <a:lnTo>
                  <a:pt x="2810" y="1144414"/>
                </a:lnTo>
                <a:lnTo>
                  <a:pt x="10476" y="1155784"/>
                </a:lnTo>
                <a:lnTo>
                  <a:pt x="21846" y="1163450"/>
                </a:lnTo>
                <a:lnTo>
                  <a:pt x="35769" y="1166261"/>
                </a:lnTo>
                <a:lnTo>
                  <a:pt x="1895826" y="1166261"/>
                </a:lnTo>
                <a:lnTo>
                  <a:pt x="1909749" y="1163450"/>
                </a:lnTo>
                <a:lnTo>
                  <a:pt x="1921119" y="1155784"/>
                </a:lnTo>
                <a:lnTo>
                  <a:pt x="1928785" y="1144414"/>
                </a:lnTo>
                <a:lnTo>
                  <a:pt x="1931596" y="1130490"/>
                </a:lnTo>
                <a:lnTo>
                  <a:pt x="1931596" y="35769"/>
                </a:lnTo>
                <a:lnTo>
                  <a:pt x="1928785" y="21846"/>
                </a:lnTo>
                <a:lnTo>
                  <a:pt x="1921119" y="10476"/>
                </a:lnTo>
                <a:lnTo>
                  <a:pt x="1909749" y="2810"/>
                </a:lnTo>
                <a:lnTo>
                  <a:pt x="1895826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31750" y="2266188"/>
            <a:ext cx="1555115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5405" lvl="0" indent="0" algn="l" defTabSz="914400" rtl="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enter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directly.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83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virtual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lobby</a:t>
            </a:r>
            <a:r>
              <a:rPr kumimoji="0" sz="8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participants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wait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admitted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instead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joining 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immediately.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623494" y="2762058"/>
            <a:ext cx="1319530" cy="1677670"/>
          </a:xfrm>
          <a:custGeom>
            <a:avLst/>
            <a:gdLst/>
            <a:ahLst/>
            <a:cxnLst/>
            <a:rect l="l" t="t" r="r" b="b"/>
            <a:pathLst>
              <a:path w="1319529" h="1677670">
                <a:moveTo>
                  <a:pt x="33337" y="1602321"/>
                </a:moveTo>
                <a:lnTo>
                  <a:pt x="23269" y="1604353"/>
                </a:lnTo>
                <a:lnTo>
                  <a:pt x="11159" y="1612519"/>
                </a:lnTo>
                <a:lnTo>
                  <a:pt x="2994" y="1624629"/>
                </a:lnTo>
                <a:lnTo>
                  <a:pt x="0" y="1639459"/>
                </a:lnTo>
                <a:lnTo>
                  <a:pt x="2994" y="1654289"/>
                </a:lnTo>
                <a:lnTo>
                  <a:pt x="11159" y="1666400"/>
                </a:lnTo>
                <a:lnTo>
                  <a:pt x="23269" y="1674565"/>
                </a:lnTo>
                <a:lnTo>
                  <a:pt x="38100" y="1677559"/>
                </a:lnTo>
                <a:lnTo>
                  <a:pt x="52929" y="1674565"/>
                </a:lnTo>
                <a:lnTo>
                  <a:pt x="65040" y="1666400"/>
                </a:lnTo>
                <a:lnTo>
                  <a:pt x="73205" y="1654289"/>
                </a:lnTo>
                <a:lnTo>
                  <a:pt x="76200" y="1639459"/>
                </a:lnTo>
                <a:lnTo>
                  <a:pt x="33337" y="1639459"/>
                </a:lnTo>
                <a:lnTo>
                  <a:pt x="33337" y="1602321"/>
                </a:lnTo>
                <a:close/>
              </a:path>
              <a:path w="1319529" h="1677670">
                <a:moveTo>
                  <a:pt x="38100" y="1601359"/>
                </a:moveTo>
                <a:lnTo>
                  <a:pt x="33337" y="1602321"/>
                </a:lnTo>
                <a:lnTo>
                  <a:pt x="33337" y="1639459"/>
                </a:lnTo>
                <a:lnTo>
                  <a:pt x="42862" y="1639459"/>
                </a:lnTo>
                <a:lnTo>
                  <a:pt x="42862" y="1602321"/>
                </a:lnTo>
                <a:lnTo>
                  <a:pt x="38100" y="1601359"/>
                </a:lnTo>
                <a:close/>
              </a:path>
              <a:path w="1319529" h="1677670">
                <a:moveTo>
                  <a:pt x="42862" y="1602321"/>
                </a:moveTo>
                <a:lnTo>
                  <a:pt x="42862" y="1639459"/>
                </a:lnTo>
                <a:lnTo>
                  <a:pt x="76200" y="1639459"/>
                </a:lnTo>
                <a:lnTo>
                  <a:pt x="73205" y="1624629"/>
                </a:lnTo>
                <a:lnTo>
                  <a:pt x="65040" y="1612519"/>
                </a:lnTo>
                <a:lnTo>
                  <a:pt x="52929" y="1604353"/>
                </a:lnTo>
                <a:lnTo>
                  <a:pt x="42862" y="1602321"/>
                </a:lnTo>
                <a:close/>
              </a:path>
              <a:path w="1319529" h="1677670">
                <a:moveTo>
                  <a:pt x="42862" y="1601359"/>
                </a:moveTo>
                <a:lnTo>
                  <a:pt x="38100" y="1601359"/>
                </a:lnTo>
                <a:lnTo>
                  <a:pt x="42862" y="1602321"/>
                </a:lnTo>
                <a:lnTo>
                  <a:pt x="42862" y="1601359"/>
                </a:lnTo>
                <a:close/>
              </a:path>
              <a:path w="1319529" h="1677670">
                <a:moveTo>
                  <a:pt x="1319039" y="0"/>
                </a:moveTo>
                <a:lnTo>
                  <a:pt x="33337" y="0"/>
                </a:lnTo>
                <a:lnTo>
                  <a:pt x="33337" y="1602321"/>
                </a:lnTo>
                <a:lnTo>
                  <a:pt x="38100" y="1601359"/>
                </a:lnTo>
                <a:lnTo>
                  <a:pt x="42862" y="1601359"/>
                </a:lnTo>
                <a:lnTo>
                  <a:pt x="42862" y="9525"/>
                </a:lnTo>
                <a:lnTo>
                  <a:pt x="38100" y="9525"/>
                </a:lnTo>
                <a:lnTo>
                  <a:pt x="42862" y="4762"/>
                </a:lnTo>
                <a:lnTo>
                  <a:pt x="1319039" y="4762"/>
                </a:lnTo>
                <a:lnTo>
                  <a:pt x="1319039" y="0"/>
                </a:lnTo>
                <a:close/>
              </a:path>
              <a:path w="1319529" h="1677670">
                <a:moveTo>
                  <a:pt x="42862" y="4762"/>
                </a:moveTo>
                <a:lnTo>
                  <a:pt x="38100" y="9525"/>
                </a:lnTo>
                <a:lnTo>
                  <a:pt x="42862" y="9525"/>
                </a:lnTo>
                <a:lnTo>
                  <a:pt x="42862" y="4762"/>
                </a:lnTo>
                <a:close/>
              </a:path>
              <a:path w="1319529" h="1677670">
                <a:moveTo>
                  <a:pt x="1319039" y="4762"/>
                </a:moveTo>
                <a:lnTo>
                  <a:pt x="42862" y="4762"/>
                </a:lnTo>
                <a:lnTo>
                  <a:pt x="42862" y="9525"/>
                </a:lnTo>
                <a:lnTo>
                  <a:pt x="1319039" y="9525"/>
                </a:lnTo>
                <a:lnTo>
                  <a:pt x="1319039" y="4762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942534" y="3524753"/>
            <a:ext cx="1931670" cy="2305050"/>
          </a:xfrm>
          <a:custGeom>
            <a:avLst/>
            <a:gdLst/>
            <a:ahLst/>
            <a:cxnLst/>
            <a:rect l="l" t="t" r="r" b="b"/>
            <a:pathLst>
              <a:path w="1931670" h="2305050">
                <a:moveTo>
                  <a:pt x="1872354" y="0"/>
                </a:moveTo>
                <a:lnTo>
                  <a:pt x="59240" y="0"/>
                </a:lnTo>
                <a:lnTo>
                  <a:pt x="36181" y="4655"/>
                </a:lnTo>
                <a:lnTo>
                  <a:pt x="17351" y="17351"/>
                </a:lnTo>
                <a:lnTo>
                  <a:pt x="4655" y="36181"/>
                </a:lnTo>
                <a:lnTo>
                  <a:pt x="0" y="59240"/>
                </a:lnTo>
                <a:lnTo>
                  <a:pt x="0" y="2245666"/>
                </a:lnTo>
                <a:lnTo>
                  <a:pt x="4655" y="2268726"/>
                </a:lnTo>
                <a:lnTo>
                  <a:pt x="17351" y="2287556"/>
                </a:lnTo>
                <a:lnTo>
                  <a:pt x="36181" y="2300252"/>
                </a:lnTo>
                <a:lnTo>
                  <a:pt x="59240" y="2304908"/>
                </a:lnTo>
                <a:lnTo>
                  <a:pt x="1872354" y="2304908"/>
                </a:lnTo>
                <a:lnTo>
                  <a:pt x="1895413" y="2300252"/>
                </a:lnTo>
                <a:lnTo>
                  <a:pt x="1914244" y="2287556"/>
                </a:lnTo>
                <a:lnTo>
                  <a:pt x="1926940" y="2268726"/>
                </a:lnTo>
                <a:lnTo>
                  <a:pt x="1931596" y="2245666"/>
                </a:lnTo>
                <a:lnTo>
                  <a:pt x="1931596" y="59240"/>
                </a:lnTo>
                <a:lnTo>
                  <a:pt x="1926940" y="36181"/>
                </a:lnTo>
                <a:lnTo>
                  <a:pt x="1914244" y="17351"/>
                </a:lnTo>
                <a:lnTo>
                  <a:pt x="1895413" y="4655"/>
                </a:lnTo>
                <a:lnTo>
                  <a:pt x="1872354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38624" y="3619500"/>
            <a:ext cx="1556385" cy="88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7470" lvl="0" indent="0" algn="l" defTabSz="914400" rtl="0" eaLnBrk="1" fontAlgn="auto" latinLnBrk="0" hangingPunct="1">
              <a:lnSpc>
                <a:spcPct val="112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joins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8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presenter or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attendee.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83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designate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8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 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participants </a:t>
            </a:r>
            <a:r>
              <a:rPr kumimoji="0" sz="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attendees. </a:t>
            </a: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sz="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safest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set-up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held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classroom</a:t>
            </a:r>
            <a:r>
              <a:rPr kumimoji="0" sz="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38624" y="4619244"/>
            <a:ext cx="1734820" cy="9156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21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expect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 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presenter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meeting,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Specific 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people </a:t>
            </a:r>
            <a:r>
              <a:rPr kumimoji="0" sz="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pick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participants 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presenters. </a:t>
            </a:r>
            <a:r>
              <a:rPr kumimoji="0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  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Everyone </a:t>
            </a:r>
            <a:r>
              <a:rPr kumimoji="0" sz="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participants 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presenter.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623590" y="4642486"/>
            <a:ext cx="1319530" cy="229235"/>
          </a:xfrm>
          <a:custGeom>
            <a:avLst/>
            <a:gdLst/>
            <a:ahLst/>
            <a:cxnLst/>
            <a:rect l="l" t="t" r="r" b="b"/>
            <a:pathLst>
              <a:path w="1319529" h="229235">
                <a:moveTo>
                  <a:pt x="42223" y="75115"/>
                </a:moveTo>
                <a:lnTo>
                  <a:pt x="35286" y="76006"/>
                </a:lnTo>
                <a:lnTo>
                  <a:pt x="32684" y="76006"/>
                </a:lnTo>
                <a:lnTo>
                  <a:pt x="30454" y="228743"/>
                </a:lnTo>
                <a:lnTo>
                  <a:pt x="1318943" y="228743"/>
                </a:lnTo>
                <a:lnTo>
                  <a:pt x="1318943" y="224050"/>
                </a:lnTo>
                <a:lnTo>
                  <a:pt x="40049" y="224050"/>
                </a:lnTo>
                <a:lnTo>
                  <a:pt x="35286" y="219218"/>
                </a:lnTo>
                <a:lnTo>
                  <a:pt x="40120" y="219218"/>
                </a:lnTo>
                <a:lnTo>
                  <a:pt x="42210" y="76006"/>
                </a:lnTo>
                <a:lnTo>
                  <a:pt x="35286" y="76006"/>
                </a:lnTo>
                <a:lnTo>
                  <a:pt x="32695" y="75288"/>
                </a:lnTo>
                <a:lnTo>
                  <a:pt x="42221" y="75288"/>
                </a:lnTo>
                <a:lnTo>
                  <a:pt x="42223" y="75115"/>
                </a:lnTo>
                <a:close/>
              </a:path>
              <a:path w="1319529" h="229235">
                <a:moveTo>
                  <a:pt x="40120" y="219218"/>
                </a:moveTo>
                <a:lnTo>
                  <a:pt x="35286" y="219218"/>
                </a:lnTo>
                <a:lnTo>
                  <a:pt x="40049" y="224050"/>
                </a:lnTo>
                <a:lnTo>
                  <a:pt x="40120" y="219218"/>
                </a:lnTo>
                <a:close/>
              </a:path>
              <a:path w="1319529" h="229235">
                <a:moveTo>
                  <a:pt x="1318943" y="219218"/>
                </a:moveTo>
                <a:lnTo>
                  <a:pt x="40120" y="219218"/>
                </a:lnTo>
                <a:lnTo>
                  <a:pt x="40049" y="224050"/>
                </a:lnTo>
                <a:lnTo>
                  <a:pt x="1318943" y="224050"/>
                </a:lnTo>
                <a:lnTo>
                  <a:pt x="1318943" y="219218"/>
                </a:lnTo>
                <a:close/>
              </a:path>
              <a:path w="1319529" h="229235">
                <a:moveTo>
                  <a:pt x="33240" y="37933"/>
                </a:moveTo>
                <a:lnTo>
                  <a:pt x="32695" y="75288"/>
                </a:lnTo>
                <a:lnTo>
                  <a:pt x="35286" y="76006"/>
                </a:lnTo>
                <a:lnTo>
                  <a:pt x="42223" y="75115"/>
                </a:lnTo>
                <a:lnTo>
                  <a:pt x="42764" y="38073"/>
                </a:lnTo>
                <a:lnTo>
                  <a:pt x="33240" y="37933"/>
                </a:lnTo>
                <a:close/>
              </a:path>
              <a:path w="1319529" h="229235">
                <a:moveTo>
                  <a:pt x="40720" y="0"/>
                </a:moveTo>
                <a:lnTo>
                  <a:pt x="25713" y="1929"/>
                </a:lnTo>
                <a:lnTo>
                  <a:pt x="13051" y="9210"/>
                </a:lnTo>
                <a:lnTo>
                  <a:pt x="4043" y="20708"/>
                </a:lnTo>
                <a:lnTo>
                  <a:pt x="0" y="35286"/>
                </a:lnTo>
                <a:lnTo>
                  <a:pt x="1929" y="50293"/>
                </a:lnTo>
                <a:lnTo>
                  <a:pt x="9210" y="62955"/>
                </a:lnTo>
                <a:lnTo>
                  <a:pt x="20708" y="71963"/>
                </a:lnTo>
                <a:lnTo>
                  <a:pt x="32695" y="75288"/>
                </a:lnTo>
                <a:lnTo>
                  <a:pt x="33240" y="37933"/>
                </a:lnTo>
                <a:lnTo>
                  <a:pt x="75647" y="37933"/>
                </a:lnTo>
                <a:lnTo>
                  <a:pt x="74077" y="25714"/>
                </a:lnTo>
                <a:lnTo>
                  <a:pt x="66796" y="13052"/>
                </a:lnTo>
                <a:lnTo>
                  <a:pt x="55298" y="4044"/>
                </a:lnTo>
                <a:lnTo>
                  <a:pt x="40720" y="0"/>
                </a:lnTo>
                <a:close/>
              </a:path>
              <a:path w="1319529" h="229235">
                <a:moveTo>
                  <a:pt x="75647" y="37933"/>
                </a:moveTo>
                <a:lnTo>
                  <a:pt x="33240" y="37933"/>
                </a:lnTo>
                <a:lnTo>
                  <a:pt x="42764" y="38073"/>
                </a:lnTo>
                <a:lnTo>
                  <a:pt x="42223" y="75115"/>
                </a:lnTo>
                <a:lnTo>
                  <a:pt x="50292" y="74077"/>
                </a:lnTo>
                <a:lnTo>
                  <a:pt x="62954" y="66796"/>
                </a:lnTo>
                <a:lnTo>
                  <a:pt x="71962" y="55298"/>
                </a:lnTo>
                <a:lnTo>
                  <a:pt x="76005" y="40720"/>
                </a:lnTo>
                <a:lnTo>
                  <a:pt x="75647" y="37933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1838" y="984642"/>
            <a:ext cx="7639050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roles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assigned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attendee.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participant's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while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30823" y="1807463"/>
            <a:ext cx="5964935" cy="3986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23890" y="1998510"/>
            <a:ext cx="5579827" cy="3604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3103" y="5773928"/>
            <a:ext cx="4044315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lvl="0" indent="0" algn="ctr" defTabSz="914400" rtl="0" eaLnBrk="1" fontAlgn="auto" latinLnBrk="0" hangingPunct="1">
              <a:lnSpc>
                <a:spcPct val="1022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9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participant’s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role,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tap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Show </a:t>
            </a: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participants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 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controls.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Right-click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whose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change. Select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 </a:t>
            </a:r>
            <a:r>
              <a:rPr kumimoji="0" sz="900" b="1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attendee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900" b="1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900" b="1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900" b="1" i="0" u="none" strike="noStrike" kern="1200" cap="none" spc="-1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presenter.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42068" y="5767832"/>
            <a:ext cx="5146040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22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quickly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options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settings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both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current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participants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 anyone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joining your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future,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tap 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</a:t>
            </a:r>
            <a:r>
              <a:rPr kumimoji="0" sz="900" b="1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actions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controls,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Show </a:t>
            </a: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 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details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link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options</a:t>
            </a: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near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link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8072" y="1807463"/>
            <a:ext cx="3008376" cy="3995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31517" y="1998510"/>
            <a:ext cx="2621927" cy="3611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2911" y="5755640"/>
            <a:ext cx="38931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invitation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channel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calendar.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37943" y="5755640"/>
            <a:ext cx="24599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900" b="1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1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0981" y="2083111"/>
            <a:ext cx="5174821" cy="9699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978" y="3250822"/>
            <a:ext cx="5174822" cy="2287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6000" y="2083111"/>
            <a:ext cx="5568326" cy="3455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91838" y="984642"/>
            <a:ext cx="4115435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Hold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classes,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meetings,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trainings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9720" y="5755640"/>
            <a:ext cx="4699000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22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invitation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channel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calendar.</a:t>
            </a:r>
            <a:r>
              <a:rPr kumimoji="0" sz="9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item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</a:t>
            </a:r>
            <a:r>
              <a:rPr kumimoji="0" sz="9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95459" y="5758688"/>
            <a:ext cx="460692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22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Double-check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audio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video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input,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turn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camera,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unmute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microphone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heard. 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 </a:t>
            </a:r>
            <a:r>
              <a:rPr kumimoji="0" sz="9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now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enter the</a:t>
            </a:r>
            <a:r>
              <a:rPr kumimoji="0" sz="9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6" name="object 6"/>
          <p:cNvSpPr/>
          <p:nvPr/>
        </p:nvSpPr>
        <p:spPr>
          <a:xfrm>
            <a:off x="6416719" y="2080089"/>
            <a:ext cx="5011558" cy="34584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1838" y="984642"/>
            <a:ext cx="4115435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Hold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classes,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meetings,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trainings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meetings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0981" y="2083111"/>
            <a:ext cx="5174821" cy="969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0978" y="3250822"/>
            <a:ext cx="5174822" cy="2287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1838" y="984642"/>
            <a:ext cx="3057525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Participate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229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video,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voice,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screen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28373" y="2391051"/>
            <a:ext cx="76200" cy="1183005"/>
          </a:xfrm>
          <a:custGeom>
            <a:avLst/>
            <a:gdLst/>
            <a:ahLst/>
            <a:cxnLst/>
            <a:rect l="l" t="t" r="r" b="b"/>
            <a:pathLst>
              <a:path w="76200" h="1183004">
                <a:moveTo>
                  <a:pt x="33337" y="1107731"/>
                </a:moveTo>
                <a:lnTo>
                  <a:pt x="23270" y="1109763"/>
                </a:lnTo>
                <a:lnTo>
                  <a:pt x="11159" y="1117928"/>
                </a:lnTo>
                <a:lnTo>
                  <a:pt x="2994" y="1130039"/>
                </a:lnTo>
                <a:lnTo>
                  <a:pt x="0" y="1144869"/>
                </a:lnTo>
                <a:lnTo>
                  <a:pt x="2994" y="1159699"/>
                </a:lnTo>
                <a:lnTo>
                  <a:pt x="11159" y="1171810"/>
                </a:lnTo>
                <a:lnTo>
                  <a:pt x="23270" y="1179975"/>
                </a:lnTo>
                <a:lnTo>
                  <a:pt x="38100" y="1182969"/>
                </a:lnTo>
                <a:lnTo>
                  <a:pt x="52930" y="1179975"/>
                </a:lnTo>
                <a:lnTo>
                  <a:pt x="65040" y="1171810"/>
                </a:lnTo>
                <a:lnTo>
                  <a:pt x="73205" y="1159699"/>
                </a:lnTo>
                <a:lnTo>
                  <a:pt x="76200" y="1144869"/>
                </a:lnTo>
                <a:lnTo>
                  <a:pt x="33337" y="1144869"/>
                </a:lnTo>
                <a:lnTo>
                  <a:pt x="33337" y="1107731"/>
                </a:lnTo>
                <a:close/>
              </a:path>
              <a:path w="76200" h="1183004">
                <a:moveTo>
                  <a:pt x="38100" y="1106769"/>
                </a:moveTo>
                <a:lnTo>
                  <a:pt x="33337" y="1107730"/>
                </a:lnTo>
                <a:lnTo>
                  <a:pt x="33337" y="1144869"/>
                </a:lnTo>
                <a:lnTo>
                  <a:pt x="42862" y="1144869"/>
                </a:lnTo>
                <a:lnTo>
                  <a:pt x="42862" y="1107730"/>
                </a:lnTo>
                <a:lnTo>
                  <a:pt x="38100" y="1106769"/>
                </a:lnTo>
                <a:close/>
              </a:path>
              <a:path w="76200" h="1183004">
                <a:moveTo>
                  <a:pt x="42862" y="1107730"/>
                </a:moveTo>
                <a:lnTo>
                  <a:pt x="42862" y="1144869"/>
                </a:lnTo>
                <a:lnTo>
                  <a:pt x="76200" y="1144869"/>
                </a:lnTo>
                <a:lnTo>
                  <a:pt x="73205" y="1130039"/>
                </a:lnTo>
                <a:lnTo>
                  <a:pt x="65040" y="1117928"/>
                </a:lnTo>
                <a:lnTo>
                  <a:pt x="52930" y="1109763"/>
                </a:lnTo>
                <a:lnTo>
                  <a:pt x="42862" y="1107730"/>
                </a:lnTo>
                <a:close/>
              </a:path>
              <a:path w="76200" h="1183004">
                <a:moveTo>
                  <a:pt x="42861" y="0"/>
                </a:moveTo>
                <a:lnTo>
                  <a:pt x="33336" y="0"/>
                </a:lnTo>
                <a:lnTo>
                  <a:pt x="33337" y="1107731"/>
                </a:lnTo>
                <a:lnTo>
                  <a:pt x="38100" y="1106769"/>
                </a:lnTo>
                <a:lnTo>
                  <a:pt x="42862" y="1106769"/>
                </a:lnTo>
                <a:lnTo>
                  <a:pt x="42861" y="0"/>
                </a:lnTo>
                <a:close/>
              </a:path>
              <a:path w="76200" h="1183004">
                <a:moveTo>
                  <a:pt x="42862" y="1106769"/>
                </a:moveTo>
                <a:lnTo>
                  <a:pt x="38100" y="1106769"/>
                </a:lnTo>
                <a:lnTo>
                  <a:pt x="42862" y="1107730"/>
                </a:lnTo>
                <a:lnTo>
                  <a:pt x="42862" y="1106769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7000" y="1603247"/>
            <a:ext cx="6858000" cy="4431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59778" y="1795241"/>
            <a:ext cx="6472440" cy="40470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0557" y="4882946"/>
            <a:ext cx="1852930" cy="330200"/>
          </a:xfrm>
          <a:prstGeom prst="rect">
            <a:avLst/>
          </a:prstGeom>
          <a:solidFill>
            <a:srgbClr val="F3F2F1"/>
          </a:solidFill>
        </p:spPr>
        <p:txBody>
          <a:bodyPr vert="horz" wrap="square" lIns="0" tIns="105410" rIns="0" bIns="0" rtlCol="0">
            <a:spAutoFit/>
          </a:bodyPr>
          <a:lstStyle/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8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Turn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video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off.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881755" y="4732111"/>
            <a:ext cx="1852930" cy="631825"/>
          </a:xfrm>
          <a:custGeom>
            <a:avLst/>
            <a:gdLst/>
            <a:ahLst/>
            <a:cxnLst/>
            <a:rect l="l" t="t" r="r" b="b"/>
            <a:pathLst>
              <a:path w="1852929" h="631825">
                <a:moveTo>
                  <a:pt x="1833372" y="0"/>
                </a:moveTo>
                <a:lnTo>
                  <a:pt x="19376" y="0"/>
                </a:lnTo>
                <a:lnTo>
                  <a:pt x="11834" y="1522"/>
                </a:lnTo>
                <a:lnTo>
                  <a:pt x="5675" y="5675"/>
                </a:lnTo>
                <a:lnTo>
                  <a:pt x="1522" y="11834"/>
                </a:lnTo>
                <a:lnTo>
                  <a:pt x="0" y="19376"/>
                </a:lnTo>
                <a:lnTo>
                  <a:pt x="0" y="612409"/>
                </a:lnTo>
                <a:lnTo>
                  <a:pt x="1522" y="619952"/>
                </a:lnTo>
                <a:lnTo>
                  <a:pt x="5675" y="626111"/>
                </a:lnTo>
                <a:lnTo>
                  <a:pt x="11834" y="630264"/>
                </a:lnTo>
                <a:lnTo>
                  <a:pt x="19376" y="631786"/>
                </a:lnTo>
                <a:lnTo>
                  <a:pt x="1833372" y="631786"/>
                </a:lnTo>
                <a:lnTo>
                  <a:pt x="1840914" y="630264"/>
                </a:lnTo>
                <a:lnTo>
                  <a:pt x="1847073" y="626111"/>
                </a:lnTo>
                <a:lnTo>
                  <a:pt x="1851225" y="619952"/>
                </a:lnTo>
                <a:lnTo>
                  <a:pt x="1852748" y="612409"/>
                </a:lnTo>
                <a:lnTo>
                  <a:pt x="1852748" y="19376"/>
                </a:lnTo>
                <a:lnTo>
                  <a:pt x="1851225" y="11834"/>
                </a:lnTo>
                <a:lnTo>
                  <a:pt x="1847073" y="5675"/>
                </a:lnTo>
                <a:lnTo>
                  <a:pt x="1840914" y="1522"/>
                </a:lnTo>
                <a:lnTo>
                  <a:pt x="1833372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66169" y="4808074"/>
            <a:ext cx="1510665" cy="4197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Leave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continue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left.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92625" y="5009906"/>
            <a:ext cx="2489200" cy="76200"/>
          </a:xfrm>
          <a:custGeom>
            <a:avLst/>
            <a:gdLst/>
            <a:ahLst/>
            <a:cxnLst/>
            <a:rect l="l" t="t" r="r" b="b"/>
            <a:pathLst>
              <a:path w="2489200" h="76200">
                <a:moveTo>
                  <a:pt x="38100" y="0"/>
                </a:moveTo>
                <a:lnTo>
                  <a:pt x="23269" y="2994"/>
                </a:lnTo>
                <a:lnTo>
                  <a:pt x="11159" y="11159"/>
                </a:lnTo>
                <a:lnTo>
                  <a:pt x="2994" y="23269"/>
                </a:lnTo>
                <a:lnTo>
                  <a:pt x="0" y="38100"/>
                </a:lnTo>
                <a:lnTo>
                  <a:pt x="2994" y="52929"/>
                </a:lnTo>
                <a:lnTo>
                  <a:pt x="11159" y="65040"/>
                </a:lnTo>
                <a:lnTo>
                  <a:pt x="23269" y="73205"/>
                </a:lnTo>
                <a:lnTo>
                  <a:pt x="38100" y="76200"/>
                </a:lnTo>
                <a:lnTo>
                  <a:pt x="52929" y="73205"/>
                </a:lnTo>
                <a:lnTo>
                  <a:pt x="65040" y="65040"/>
                </a:lnTo>
                <a:lnTo>
                  <a:pt x="73205" y="52929"/>
                </a:lnTo>
                <a:lnTo>
                  <a:pt x="75238" y="42862"/>
                </a:lnTo>
                <a:lnTo>
                  <a:pt x="38100" y="42862"/>
                </a:lnTo>
                <a:lnTo>
                  <a:pt x="38100" y="33337"/>
                </a:lnTo>
                <a:lnTo>
                  <a:pt x="75238" y="33337"/>
                </a:lnTo>
                <a:lnTo>
                  <a:pt x="73205" y="23269"/>
                </a:lnTo>
                <a:lnTo>
                  <a:pt x="65040" y="11159"/>
                </a:lnTo>
                <a:lnTo>
                  <a:pt x="52929" y="2994"/>
                </a:lnTo>
                <a:lnTo>
                  <a:pt x="38100" y="0"/>
                </a:lnTo>
                <a:close/>
              </a:path>
              <a:path w="2489200" h="76200">
                <a:moveTo>
                  <a:pt x="75238" y="33337"/>
                </a:moveTo>
                <a:lnTo>
                  <a:pt x="76200" y="38100"/>
                </a:lnTo>
                <a:lnTo>
                  <a:pt x="75238" y="42862"/>
                </a:lnTo>
                <a:lnTo>
                  <a:pt x="2489131" y="42863"/>
                </a:lnTo>
                <a:lnTo>
                  <a:pt x="2489131" y="33338"/>
                </a:lnTo>
                <a:lnTo>
                  <a:pt x="75238" y="33337"/>
                </a:lnTo>
                <a:close/>
              </a:path>
              <a:path w="2489200" h="76200">
                <a:moveTo>
                  <a:pt x="38100" y="33337"/>
                </a:moveTo>
                <a:lnTo>
                  <a:pt x="38100" y="42862"/>
                </a:lnTo>
                <a:lnTo>
                  <a:pt x="75238" y="42862"/>
                </a:lnTo>
                <a:lnTo>
                  <a:pt x="76200" y="38100"/>
                </a:lnTo>
                <a:lnTo>
                  <a:pt x="75238" y="33337"/>
                </a:lnTo>
                <a:lnTo>
                  <a:pt x="38100" y="33337"/>
                </a:lnTo>
                <a:close/>
              </a:path>
              <a:path w="2489200" h="76200">
                <a:moveTo>
                  <a:pt x="75238" y="33337"/>
                </a:moveTo>
                <a:lnTo>
                  <a:pt x="38100" y="33337"/>
                </a:lnTo>
                <a:lnTo>
                  <a:pt x="75238" y="33337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25353" y="5009906"/>
            <a:ext cx="3312160" cy="76200"/>
          </a:xfrm>
          <a:custGeom>
            <a:avLst/>
            <a:gdLst/>
            <a:ahLst/>
            <a:cxnLst/>
            <a:rect l="l" t="t" r="r" b="b"/>
            <a:pathLst>
              <a:path w="3312160" h="76200">
                <a:moveTo>
                  <a:pt x="3273924" y="0"/>
                </a:moveTo>
                <a:lnTo>
                  <a:pt x="3259094" y="2994"/>
                </a:lnTo>
                <a:lnTo>
                  <a:pt x="3246983" y="11159"/>
                </a:lnTo>
                <a:lnTo>
                  <a:pt x="3238818" y="23269"/>
                </a:lnTo>
                <a:lnTo>
                  <a:pt x="3236785" y="33337"/>
                </a:lnTo>
                <a:lnTo>
                  <a:pt x="3273924" y="33337"/>
                </a:lnTo>
                <a:lnTo>
                  <a:pt x="3273924" y="42862"/>
                </a:lnTo>
                <a:lnTo>
                  <a:pt x="3236785" y="42862"/>
                </a:lnTo>
                <a:lnTo>
                  <a:pt x="3238818" y="52929"/>
                </a:lnTo>
                <a:lnTo>
                  <a:pt x="3246983" y="65040"/>
                </a:lnTo>
                <a:lnTo>
                  <a:pt x="3259094" y="73205"/>
                </a:lnTo>
                <a:lnTo>
                  <a:pt x="3273924" y="76200"/>
                </a:lnTo>
                <a:lnTo>
                  <a:pt x="3288754" y="73205"/>
                </a:lnTo>
                <a:lnTo>
                  <a:pt x="3300865" y="65040"/>
                </a:lnTo>
                <a:lnTo>
                  <a:pt x="3309030" y="52929"/>
                </a:lnTo>
                <a:lnTo>
                  <a:pt x="3311062" y="42862"/>
                </a:lnTo>
                <a:lnTo>
                  <a:pt x="3273924" y="42862"/>
                </a:lnTo>
                <a:lnTo>
                  <a:pt x="3311062" y="42861"/>
                </a:lnTo>
                <a:lnTo>
                  <a:pt x="3312024" y="38100"/>
                </a:lnTo>
                <a:lnTo>
                  <a:pt x="3309030" y="23269"/>
                </a:lnTo>
                <a:lnTo>
                  <a:pt x="3300865" y="11159"/>
                </a:lnTo>
                <a:lnTo>
                  <a:pt x="3288754" y="2994"/>
                </a:lnTo>
                <a:lnTo>
                  <a:pt x="3273924" y="0"/>
                </a:lnTo>
                <a:close/>
              </a:path>
              <a:path w="3312160" h="76200">
                <a:moveTo>
                  <a:pt x="3236785" y="33337"/>
                </a:moveTo>
                <a:lnTo>
                  <a:pt x="3235824" y="38100"/>
                </a:lnTo>
                <a:lnTo>
                  <a:pt x="3236785" y="42862"/>
                </a:lnTo>
                <a:lnTo>
                  <a:pt x="3273924" y="42862"/>
                </a:lnTo>
                <a:lnTo>
                  <a:pt x="3273924" y="33337"/>
                </a:lnTo>
                <a:lnTo>
                  <a:pt x="3236785" y="33337"/>
                </a:lnTo>
                <a:close/>
              </a:path>
              <a:path w="3312160" h="76200">
                <a:moveTo>
                  <a:pt x="0" y="33336"/>
                </a:moveTo>
                <a:lnTo>
                  <a:pt x="0" y="42861"/>
                </a:lnTo>
                <a:lnTo>
                  <a:pt x="3236785" y="42862"/>
                </a:lnTo>
                <a:lnTo>
                  <a:pt x="3235824" y="38100"/>
                </a:lnTo>
                <a:lnTo>
                  <a:pt x="3236785" y="33337"/>
                </a:lnTo>
                <a:lnTo>
                  <a:pt x="0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23326" y="5978826"/>
            <a:ext cx="1852930" cy="623570"/>
          </a:xfrm>
          <a:custGeom>
            <a:avLst/>
            <a:gdLst/>
            <a:ahLst/>
            <a:cxnLst/>
            <a:rect l="l" t="t" r="r" b="b"/>
            <a:pathLst>
              <a:path w="1852929" h="623570">
                <a:moveTo>
                  <a:pt x="1833633" y="0"/>
                </a:moveTo>
                <a:lnTo>
                  <a:pt x="19116" y="0"/>
                </a:lnTo>
                <a:lnTo>
                  <a:pt x="11675" y="1502"/>
                </a:lnTo>
                <a:lnTo>
                  <a:pt x="5598" y="5598"/>
                </a:lnTo>
                <a:lnTo>
                  <a:pt x="1502" y="11674"/>
                </a:lnTo>
                <a:lnTo>
                  <a:pt x="0" y="19115"/>
                </a:lnTo>
                <a:lnTo>
                  <a:pt x="0" y="604132"/>
                </a:lnTo>
                <a:lnTo>
                  <a:pt x="1502" y="611573"/>
                </a:lnTo>
                <a:lnTo>
                  <a:pt x="5598" y="617649"/>
                </a:lnTo>
                <a:lnTo>
                  <a:pt x="11675" y="621745"/>
                </a:lnTo>
                <a:lnTo>
                  <a:pt x="19116" y="623248"/>
                </a:lnTo>
                <a:lnTo>
                  <a:pt x="1833633" y="623248"/>
                </a:lnTo>
                <a:lnTo>
                  <a:pt x="1841073" y="621745"/>
                </a:lnTo>
                <a:lnTo>
                  <a:pt x="1847149" y="617649"/>
                </a:lnTo>
                <a:lnTo>
                  <a:pt x="1851246" y="611573"/>
                </a:lnTo>
                <a:lnTo>
                  <a:pt x="1852748" y="604132"/>
                </a:lnTo>
                <a:lnTo>
                  <a:pt x="1852748" y="19115"/>
                </a:lnTo>
                <a:lnTo>
                  <a:pt x="1851246" y="11674"/>
                </a:lnTo>
                <a:lnTo>
                  <a:pt x="1847149" y="5598"/>
                </a:lnTo>
                <a:lnTo>
                  <a:pt x="1841073" y="1502"/>
                </a:lnTo>
                <a:lnTo>
                  <a:pt x="1833633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07665" y="6054706"/>
            <a:ext cx="1675764" cy="4197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additional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</a:t>
            </a:r>
            <a:r>
              <a:rPr kumimoji="0" sz="8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recording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meeting,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device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settings,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0557" y="5512187"/>
            <a:ext cx="1852930" cy="330200"/>
          </a:xfrm>
          <a:prstGeom prst="rect">
            <a:avLst/>
          </a:prstGeom>
          <a:solidFill>
            <a:srgbClr val="F3F2F1"/>
          </a:solidFill>
        </p:spPr>
        <p:txBody>
          <a:bodyPr vert="horz" wrap="square" lIns="0" tIns="107315" rIns="0" bIns="0" rtlCol="0">
            <a:spAutoFit/>
          </a:bodyPr>
          <a:lstStyle/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8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Mute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unmute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yourself.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07503" y="5220603"/>
            <a:ext cx="3725545" cy="464184"/>
          </a:xfrm>
          <a:custGeom>
            <a:avLst/>
            <a:gdLst/>
            <a:ahLst/>
            <a:cxnLst/>
            <a:rect l="l" t="t" r="r" b="b"/>
            <a:pathLst>
              <a:path w="3725545" h="464185">
                <a:moveTo>
                  <a:pt x="3689303" y="454423"/>
                </a:moveTo>
                <a:lnTo>
                  <a:pt x="0" y="454423"/>
                </a:lnTo>
                <a:lnTo>
                  <a:pt x="0" y="463948"/>
                </a:lnTo>
                <a:lnTo>
                  <a:pt x="3698975" y="463948"/>
                </a:lnTo>
                <a:lnTo>
                  <a:pt x="3698903" y="459258"/>
                </a:lnTo>
                <a:lnTo>
                  <a:pt x="3689377" y="459258"/>
                </a:lnTo>
                <a:lnTo>
                  <a:pt x="3689303" y="454423"/>
                </a:lnTo>
                <a:close/>
              </a:path>
              <a:path w="3725545" h="464185">
                <a:moveTo>
                  <a:pt x="3683493" y="74789"/>
                </a:moveTo>
                <a:lnTo>
                  <a:pt x="3689377" y="459258"/>
                </a:lnTo>
                <a:lnTo>
                  <a:pt x="3694139" y="454423"/>
                </a:lnTo>
                <a:lnTo>
                  <a:pt x="3698829" y="454423"/>
                </a:lnTo>
                <a:lnTo>
                  <a:pt x="3693024" y="75066"/>
                </a:lnTo>
                <a:lnTo>
                  <a:pt x="3683493" y="74789"/>
                </a:lnTo>
                <a:close/>
              </a:path>
              <a:path w="3725545" h="464185">
                <a:moveTo>
                  <a:pt x="3698829" y="454423"/>
                </a:moveTo>
                <a:lnTo>
                  <a:pt x="3694139" y="454423"/>
                </a:lnTo>
                <a:lnTo>
                  <a:pt x="3689377" y="459258"/>
                </a:lnTo>
                <a:lnTo>
                  <a:pt x="3698903" y="459258"/>
                </a:lnTo>
                <a:lnTo>
                  <a:pt x="3698829" y="454423"/>
                </a:lnTo>
                <a:close/>
              </a:path>
              <a:path w="3725545" h="464185">
                <a:moveTo>
                  <a:pt x="3725051" y="37476"/>
                </a:moveTo>
                <a:lnTo>
                  <a:pt x="3692448" y="37476"/>
                </a:lnTo>
                <a:lnTo>
                  <a:pt x="3693024" y="75066"/>
                </a:lnTo>
                <a:lnTo>
                  <a:pt x="3694139" y="75098"/>
                </a:lnTo>
                <a:lnTo>
                  <a:pt x="3708248" y="69636"/>
                </a:lnTo>
                <a:lnTo>
                  <a:pt x="3718801" y="59537"/>
                </a:lnTo>
                <a:lnTo>
                  <a:pt x="3724797" y="46219"/>
                </a:lnTo>
                <a:lnTo>
                  <a:pt x="3725051" y="37476"/>
                </a:lnTo>
                <a:close/>
              </a:path>
              <a:path w="3725545" h="464185">
                <a:moveTo>
                  <a:pt x="3692448" y="37476"/>
                </a:moveTo>
                <a:lnTo>
                  <a:pt x="3682925" y="37622"/>
                </a:lnTo>
                <a:lnTo>
                  <a:pt x="3683493" y="74789"/>
                </a:lnTo>
                <a:lnTo>
                  <a:pt x="3693024" y="75066"/>
                </a:lnTo>
                <a:lnTo>
                  <a:pt x="3692448" y="37476"/>
                </a:lnTo>
                <a:close/>
              </a:path>
              <a:path w="3725545" h="464185">
                <a:moveTo>
                  <a:pt x="3681234" y="0"/>
                </a:moveTo>
                <a:lnTo>
                  <a:pt x="3667125" y="5462"/>
                </a:lnTo>
                <a:lnTo>
                  <a:pt x="3656572" y="15560"/>
                </a:lnTo>
                <a:lnTo>
                  <a:pt x="3650576" y="28878"/>
                </a:lnTo>
                <a:lnTo>
                  <a:pt x="3650137" y="44001"/>
                </a:lnTo>
                <a:lnTo>
                  <a:pt x="3655599" y="58110"/>
                </a:lnTo>
                <a:lnTo>
                  <a:pt x="3665697" y="68663"/>
                </a:lnTo>
                <a:lnTo>
                  <a:pt x="3679016" y="74659"/>
                </a:lnTo>
                <a:lnTo>
                  <a:pt x="3683493" y="74789"/>
                </a:lnTo>
                <a:lnTo>
                  <a:pt x="3682925" y="37622"/>
                </a:lnTo>
                <a:lnTo>
                  <a:pt x="3692448" y="37476"/>
                </a:lnTo>
                <a:lnTo>
                  <a:pt x="3725051" y="37476"/>
                </a:lnTo>
                <a:lnTo>
                  <a:pt x="3725236" y="31095"/>
                </a:lnTo>
                <a:lnTo>
                  <a:pt x="3719773" y="16987"/>
                </a:lnTo>
                <a:lnTo>
                  <a:pt x="3709675" y="6434"/>
                </a:lnTo>
                <a:lnTo>
                  <a:pt x="3696357" y="438"/>
                </a:lnTo>
                <a:lnTo>
                  <a:pt x="3681234" y="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45001" y="5993321"/>
            <a:ext cx="1712595" cy="608965"/>
          </a:xfrm>
          <a:custGeom>
            <a:avLst/>
            <a:gdLst/>
            <a:ahLst/>
            <a:cxnLst/>
            <a:rect l="l" t="t" r="r" b="b"/>
            <a:pathLst>
              <a:path w="1712595" h="608965">
                <a:moveTo>
                  <a:pt x="1693550" y="0"/>
                </a:moveTo>
                <a:lnTo>
                  <a:pt x="18670" y="0"/>
                </a:lnTo>
                <a:lnTo>
                  <a:pt x="11403" y="1467"/>
                </a:lnTo>
                <a:lnTo>
                  <a:pt x="5468" y="5468"/>
                </a:lnTo>
                <a:lnTo>
                  <a:pt x="1467" y="11403"/>
                </a:lnTo>
                <a:lnTo>
                  <a:pt x="0" y="18670"/>
                </a:lnTo>
                <a:lnTo>
                  <a:pt x="0" y="590081"/>
                </a:lnTo>
                <a:lnTo>
                  <a:pt x="1467" y="597348"/>
                </a:lnTo>
                <a:lnTo>
                  <a:pt x="5468" y="603283"/>
                </a:lnTo>
                <a:lnTo>
                  <a:pt x="11403" y="607284"/>
                </a:lnTo>
                <a:lnTo>
                  <a:pt x="18670" y="608751"/>
                </a:lnTo>
                <a:lnTo>
                  <a:pt x="1693550" y="608751"/>
                </a:lnTo>
                <a:lnTo>
                  <a:pt x="1700817" y="607284"/>
                </a:lnTo>
                <a:lnTo>
                  <a:pt x="1706751" y="603283"/>
                </a:lnTo>
                <a:lnTo>
                  <a:pt x="1710753" y="597348"/>
                </a:lnTo>
                <a:lnTo>
                  <a:pt x="1712220" y="590081"/>
                </a:lnTo>
                <a:lnTo>
                  <a:pt x="1712220" y="18670"/>
                </a:lnTo>
                <a:lnTo>
                  <a:pt x="1710753" y="11403"/>
                </a:lnTo>
                <a:lnTo>
                  <a:pt x="1706751" y="5468"/>
                </a:lnTo>
                <a:lnTo>
                  <a:pt x="1700817" y="1467"/>
                </a:lnTo>
                <a:lnTo>
                  <a:pt x="1693550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29208" y="6076188"/>
            <a:ext cx="1507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2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screen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sounds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computer.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878583" y="3689322"/>
            <a:ext cx="1852930" cy="907415"/>
          </a:xfrm>
          <a:custGeom>
            <a:avLst/>
            <a:gdLst/>
            <a:ahLst/>
            <a:cxnLst/>
            <a:rect l="l" t="t" r="r" b="b"/>
            <a:pathLst>
              <a:path w="1852929" h="907414">
                <a:moveTo>
                  <a:pt x="1824917" y="0"/>
                </a:moveTo>
                <a:lnTo>
                  <a:pt x="27829" y="0"/>
                </a:lnTo>
                <a:lnTo>
                  <a:pt x="16996" y="2187"/>
                </a:lnTo>
                <a:lnTo>
                  <a:pt x="8150" y="8151"/>
                </a:lnTo>
                <a:lnTo>
                  <a:pt x="2186" y="16997"/>
                </a:lnTo>
                <a:lnTo>
                  <a:pt x="0" y="27829"/>
                </a:lnTo>
                <a:lnTo>
                  <a:pt x="0" y="879560"/>
                </a:lnTo>
                <a:lnTo>
                  <a:pt x="2186" y="890392"/>
                </a:lnTo>
                <a:lnTo>
                  <a:pt x="8150" y="899238"/>
                </a:lnTo>
                <a:lnTo>
                  <a:pt x="16996" y="905202"/>
                </a:lnTo>
                <a:lnTo>
                  <a:pt x="27829" y="907389"/>
                </a:lnTo>
                <a:lnTo>
                  <a:pt x="1824917" y="907389"/>
                </a:lnTo>
                <a:lnTo>
                  <a:pt x="1835749" y="905202"/>
                </a:lnTo>
                <a:lnTo>
                  <a:pt x="1844595" y="899238"/>
                </a:lnTo>
                <a:lnTo>
                  <a:pt x="1850560" y="890392"/>
                </a:lnTo>
                <a:lnTo>
                  <a:pt x="1852747" y="879560"/>
                </a:lnTo>
                <a:lnTo>
                  <a:pt x="1852747" y="27829"/>
                </a:lnTo>
                <a:lnTo>
                  <a:pt x="1850560" y="16997"/>
                </a:lnTo>
                <a:lnTo>
                  <a:pt x="1844595" y="8151"/>
                </a:lnTo>
                <a:lnTo>
                  <a:pt x="1835749" y="2187"/>
                </a:lnTo>
                <a:lnTo>
                  <a:pt x="1824917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65473" y="3772190"/>
            <a:ext cx="1573530" cy="54419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Send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chat</a:t>
            </a:r>
            <a:r>
              <a:rPr kumimoji="0" sz="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Send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chat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messages,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links,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file, 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more.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Resources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available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881755" y="5524955"/>
            <a:ext cx="1852930" cy="330200"/>
          </a:xfrm>
          <a:prstGeom prst="rect">
            <a:avLst/>
          </a:prstGeom>
          <a:solidFill>
            <a:srgbClr val="F3F2F1"/>
          </a:solidFill>
        </p:spPr>
        <p:txBody>
          <a:bodyPr vert="horz" wrap="square" lIns="0" tIns="106680" rIns="0" bIns="0" rtlCol="0">
            <a:spAutoFit/>
          </a:bodyPr>
          <a:lstStyle/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participants 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meeting.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922164" y="5220122"/>
            <a:ext cx="2959735" cy="474980"/>
          </a:xfrm>
          <a:custGeom>
            <a:avLst/>
            <a:gdLst/>
            <a:ahLst/>
            <a:cxnLst/>
            <a:rect l="l" t="t" r="r" b="b"/>
            <a:pathLst>
              <a:path w="2959734" h="474979">
                <a:moveTo>
                  <a:pt x="42603" y="75104"/>
                </a:moveTo>
                <a:lnTo>
                  <a:pt x="35784" y="76066"/>
                </a:lnTo>
                <a:lnTo>
                  <a:pt x="33073" y="76066"/>
                </a:lnTo>
                <a:lnTo>
                  <a:pt x="30996" y="474654"/>
                </a:lnTo>
                <a:lnTo>
                  <a:pt x="2959591" y="474654"/>
                </a:lnTo>
                <a:lnTo>
                  <a:pt x="2959591" y="469916"/>
                </a:lnTo>
                <a:lnTo>
                  <a:pt x="40547" y="469916"/>
                </a:lnTo>
                <a:lnTo>
                  <a:pt x="35784" y="465129"/>
                </a:lnTo>
                <a:lnTo>
                  <a:pt x="40572" y="465129"/>
                </a:lnTo>
                <a:lnTo>
                  <a:pt x="42598" y="76066"/>
                </a:lnTo>
                <a:lnTo>
                  <a:pt x="35784" y="76066"/>
                </a:lnTo>
                <a:lnTo>
                  <a:pt x="33076" y="75351"/>
                </a:lnTo>
                <a:lnTo>
                  <a:pt x="42602" y="75351"/>
                </a:lnTo>
                <a:lnTo>
                  <a:pt x="42603" y="75104"/>
                </a:lnTo>
                <a:close/>
              </a:path>
              <a:path w="2959734" h="474979">
                <a:moveTo>
                  <a:pt x="40572" y="465129"/>
                </a:moveTo>
                <a:lnTo>
                  <a:pt x="35784" y="465129"/>
                </a:lnTo>
                <a:lnTo>
                  <a:pt x="40547" y="469916"/>
                </a:lnTo>
                <a:lnTo>
                  <a:pt x="40572" y="465129"/>
                </a:lnTo>
                <a:close/>
              </a:path>
              <a:path w="2959734" h="474979">
                <a:moveTo>
                  <a:pt x="2959591" y="465129"/>
                </a:moveTo>
                <a:lnTo>
                  <a:pt x="40572" y="465129"/>
                </a:lnTo>
                <a:lnTo>
                  <a:pt x="40547" y="469916"/>
                </a:lnTo>
                <a:lnTo>
                  <a:pt x="2959591" y="469916"/>
                </a:lnTo>
                <a:lnTo>
                  <a:pt x="2959591" y="465129"/>
                </a:lnTo>
                <a:close/>
              </a:path>
              <a:path w="2959734" h="474979">
                <a:moveTo>
                  <a:pt x="33271" y="38008"/>
                </a:moveTo>
                <a:lnTo>
                  <a:pt x="33076" y="75351"/>
                </a:lnTo>
                <a:lnTo>
                  <a:pt x="35784" y="76066"/>
                </a:lnTo>
                <a:lnTo>
                  <a:pt x="42603" y="75104"/>
                </a:lnTo>
                <a:lnTo>
                  <a:pt x="42796" y="38058"/>
                </a:lnTo>
                <a:lnTo>
                  <a:pt x="33271" y="38008"/>
                </a:lnTo>
                <a:close/>
              </a:path>
              <a:path w="2959734" h="474979">
                <a:moveTo>
                  <a:pt x="40283" y="0"/>
                </a:moveTo>
                <a:lnTo>
                  <a:pt x="25301" y="2112"/>
                </a:lnTo>
                <a:lnTo>
                  <a:pt x="12730" y="9548"/>
                </a:lnTo>
                <a:lnTo>
                  <a:pt x="3864" y="21156"/>
                </a:lnTo>
                <a:lnTo>
                  <a:pt x="0" y="35783"/>
                </a:lnTo>
                <a:lnTo>
                  <a:pt x="2113" y="50764"/>
                </a:lnTo>
                <a:lnTo>
                  <a:pt x="9549" y="63336"/>
                </a:lnTo>
                <a:lnTo>
                  <a:pt x="21156" y="72202"/>
                </a:lnTo>
                <a:lnTo>
                  <a:pt x="33076" y="75351"/>
                </a:lnTo>
                <a:lnTo>
                  <a:pt x="33271" y="38008"/>
                </a:lnTo>
                <a:lnTo>
                  <a:pt x="75745" y="38008"/>
                </a:lnTo>
                <a:lnTo>
                  <a:pt x="73953" y="25301"/>
                </a:lnTo>
                <a:lnTo>
                  <a:pt x="66517" y="12730"/>
                </a:lnTo>
                <a:lnTo>
                  <a:pt x="54910" y="3864"/>
                </a:lnTo>
                <a:lnTo>
                  <a:pt x="40283" y="0"/>
                </a:lnTo>
                <a:close/>
              </a:path>
              <a:path w="2959734" h="474979">
                <a:moveTo>
                  <a:pt x="75745" y="38008"/>
                </a:moveTo>
                <a:lnTo>
                  <a:pt x="33271" y="38008"/>
                </a:lnTo>
                <a:lnTo>
                  <a:pt x="42796" y="38058"/>
                </a:lnTo>
                <a:lnTo>
                  <a:pt x="42603" y="75104"/>
                </a:lnTo>
                <a:lnTo>
                  <a:pt x="50765" y="73953"/>
                </a:lnTo>
                <a:lnTo>
                  <a:pt x="63336" y="66517"/>
                </a:lnTo>
                <a:lnTo>
                  <a:pt x="72202" y="54909"/>
                </a:lnTo>
                <a:lnTo>
                  <a:pt x="76066" y="40281"/>
                </a:lnTo>
                <a:lnTo>
                  <a:pt x="75745" y="38008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30965" y="5220051"/>
            <a:ext cx="76200" cy="763270"/>
          </a:xfrm>
          <a:custGeom>
            <a:avLst/>
            <a:gdLst/>
            <a:ahLst/>
            <a:cxnLst/>
            <a:rect l="l" t="t" r="r" b="b"/>
            <a:pathLst>
              <a:path w="76200" h="763270">
                <a:moveTo>
                  <a:pt x="33337" y="75238"/>
                </a:moveTo>
                <a:lnTo>
                  <a:pt x="33336" y="763067"/>
                </a:lnTo>
                <a:lnTo>
                  <a:pt x="42861" y="763067"/>
                </a:lnTo>
                <a:lnTo>
                  <a:pt x="42862" y="76200"/>
                </a:lnTo>
                <a:lnTo>
                  <a:pt x="38100" y="76200"/>
                </a:lnTo>
                <a:lnTo>
                  <a:pt x="33337" y="75238"/>
                </a:lnTo>
                <a:close/>
              </a:path>
              <a:path w="76200" h="763270">
                <a:moveTo>
                  <a:pt x="42862" y="38100"/>
                </a:moveTo>
                <a:lnTo>
                  <a:pt x="33337" y="38100"/>
                </a:lnTo>
                <a:lnTo>
                  <a:pt x="33337" y="75238"/>
                </a:lnTo>
                <a:lnTo>
                  <a:pt x="38100" y="76200"/>
                </a:lnTo>
                <a:lnTo>
                  <a:pt x="42862" y="75238"/>
                </a:lnTo>
                <a:lnTo>
                  <a:pt x="42862" y="38100"/>
                </a:lnTo>
                <a:close/>
              </a:path>
              <a:path w="76200" h="763270">
                <a:moveTo>
                  <a:pt x="42862" y="75238"/>
                </a:moveTo>
                <a:lnTo>
                  <a:pt x="38100" y="76200"/>
                </a:lnTo>
                <a:lnTo>
                  <a:pt x="42862" y="76200"/>
                </a:lnTo>
                <a:lnTo>
                  <a:pt x="42862" y="75238"/>
                </a:lnTo>
                <a:close/>
              </a:path>
              <a:path w="76200" h="763270">
                <a:moveTo>
                  <a:pt x="76200" y="38100"/>
                </a:moveTo>
                <a:lnTo>
                  <a:pt x="42862" y="38100"/>
                </a:lnTo>
                <a:lnTo>
                  <a:pt x="42862" y="75238"/>
                </a:lnTo>
                <a:lnTo>
                  <a:pt x="52930" y="73205"/>
                </a:lnTo>
                <a:lnTo>
                  <a:pt x="65040" y="65040"/>
                </a:lnTo>
                <a:lnTo>
                  <a:pt x="73205" y="52930"/>
                </a:lnTo>
                <a:lnTo>
                  <a:pt x="76200" y="38100"/>
                </a:lnTo>
                <a:close/>
              </a:path>
              <a:path w="76200" h="76327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70"/>
                </a:lnTo>
                <a:lnTo>
                  <a:pt x="0" y="38100"/>
                </a:lnTo>
                <a:lnTo>
                  <a:pt x="2994" y="52930"/>
                </a:lnTo>
                <a:lnTo>
                  <a:pt x="11159" y="65040"/>
                </a:lnTo>
                <a:lnTo>
                  <a:pt x="23270" y="73205"/>
                </a:lnTo>
                <a:lnTo>
                  <a:pt x="33337" y="75238"/>
                </a:lnTo>
                <a:lnTo>
                  <a:pt x="33337" y="38100"/>
                </a:lnTo>
                <a:lnTo>
                  <a:pt x="76200" y="38100"/>
                </a:lnTo>
                <a:lnTo>
                  <a:pt x="73205" y="23270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89149" y="5220051"/>
            <a:ext cx="76200" cy="763270"/>
          </a:xfrm>
          <a:custGeom>
            <a:avLst/>
            <a:gdLst/>
            <a:ahLst/>
            <a:cxnLst/>
            <a:rect l="l" t="t" r="r" b="b"/>
            <a:pathLst>
              <a:path w="76200" h="763270">
                <a:moveTo>
                  <a:pt x="33337" y="75238"/>
                </a:moveTo>
                <a:lnTo>
                  <a:pt x="33336" y="763067"/>
                </a:lnTo>
                <a:lnTo>
                  <a:pt x="42861" y="763067"/>
                </a:lnTo>
                <a:lnTo>
                  <a:pt x="42862" y="76200"/>
                </a:lnTo>
                <a:lnTo>
                  <a:pt x="38100" y="76200"/>
                </a:lnTo>
                <a:lnTo>
                  <a:pt x="33337" y="75238"/>
                </a:lnTo>
                <a:close/>
              </a:path>
              <a:path w="76200" h="763270">
                <a:moveTo>
                  <a:pt x="42862" y="38100"/>
                </a:moveTo>
                <a:lnTo>
                  <a:pt x="33337" y="38100"/>
                </a:lnTo>
                <a:lnTo>
                  <a:pt x="33337" y="75238"/>
                </a:lnTo>
                <a:lnTo>
                  <a:pt x="38100" y="76200"/>
                </a:lnTo>
                <a:lnTo>
                  <a:pt x="42862" y="75238"/>
                </a:lnTo>
                <a:lnTo>
                  <a:pt x="42862" y="38100"/>
                </a:lnTo>
                <a:close/>
              </a:path>
              <a:path w="76200" h="763270">
                <a:moveTo>
                  <a:pt x="42862" y="75238"/>
                </a:moveTo>
                <a:lnTo>
                  <a:pt x="38100" y="76200"/>
                </a:lnTo>
                <a:lnTo>
                  <a:pt x="42862" y="76200"/>
                </a:lnTo>
                <a:lnTo>
                  <a:pt x="42862" y="75238"/>
                </a:lnTo>
                <a:close/>
              </a:path>
              <a:path w="76200" h="763270">
                <a:moveTo>
                  <a:pt x="76200" y="38100"/>
                </a:moveTo>
                <a:lnTo>
                  <a:pt x="42862" y="38100"/>
                </a:lnTo>
                <a:lnTo>
                  <a:pt x="42862" y="75238"/>
                </a:lnTo>
                <a:lnTo>
                  <a:pt x="52930" y="73205"/>
                </a:lnTo>
                <a:lnTo>
                  <a:pt x="65040" y="65040"/>
                </a:lnTo>
                <a:lnTo>
                  <a:pt x="73205" y="52930"/>
                </a:lnTo>
                <a:lnTo>
                  <a:pt x="76200" y="38100"/>
                </a:lnTo>
                <a:close/>
              </a:path>
              <a:path w="76200" h="76327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70"/>
                </a:lnTo>
                <a:lnTo>
                  <a:pt x="0" y="38100"/>
                </a:lnTo>
                <a:lnTo>
                  <a:pt x="2994" y="52930"/>
                </a:lnTo>
                <a:lnTo>
                  <a:pt x="11159" y="65040"/>
                </a:lnTo>
                <a:lnTo>
                  <a:pt x="23269" y="73205"/>
                </a:lnTo>
                <a:lnTo>
                  <a:pt x="33337" y="75238"/>
                </a:lnTo>
                <a:lnTo>
                  <a:pt x="33337" y="38100"/>
                </a:lnTo>
                <a:lnTo>
                  <a:pt x="76200" y="38100"/>
                </a:lnTo>
                <a:lnTo>
                  <a:pt x="73205" y="23270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68841" y="4138254"/>
            <a:ext cx="3209925" cy="720090"/>
          </a:xfrm>
          <a:custGeom>
            <a:avLst/>
            <a:gdLst/>
            <a:ahLst/>
            <a:cxnLst/>
            <a:rect l="l" t="t" r="r" b="b"/>
            <a:pathLst>
              <a:path w="3209925" h="720089">
                <a:moveTo>
                  <a:pt x="34180" y="644673"/>
                </a:moveTo>
                <a:lnTo>
                  <a:pt x="24144" y="646531"/>
                </a:lnTo>
                <a:lnTo>
                  <a:pt x="11826" y="654381"/>
                </a:lnTo>
                <a:lnTo>
                  <a:pt x="3167" y="666788"/>
                </a:lnTo>
                <a:lnTo>
                  <a:pt x="0" y="681582"/>
                </a:lnTo>
                <a:lnTo>
                  <a:pt x="2658" y="695944"/>
                </a:lnTo>
                <a:lnTo>
                  <a:pt x="10508" y="708261"/>
                </a:lnTo>
                <a:lnTo>
                  <a:pt x="22914" y="716920"/>
                </a:lnTo>
                <a:lnTo>
                  <a:pt x="37709" y="720088"/>
                </a:lnTo>
                <a:lnTo>
                  <a:pt x="52071" y="717429"/>
                </a:lnTo>
                <a:lnTo>
                  <a:pt x="64388" y="709579"/>
                </a:lnTo>
                <a:lnTo>
                  <a:pt x="73047" y="697172"/>
                </a:lnTo>
                <a:lnTo>
                  <a:pt x="76215" y="682379"/>
                </a:lnTo>
                <a:lnTo>
                  <a:pt x="76161" y="682087"/>
                </a:lnTo>
                <a:lnTo>
                  <a:pt x="42868" y="682087"/>
                </a:lnTo>
                <a:lnTo>
                  <a:pt x="33346" y="681873"/>
                </a:lnTo>
                <a:lnTo>
                  <a:pt x="34180" y="644673"/>
                </a:lnTo>
                <a:close/>
              </a:path>
              <a:path w="3209925" h="720089">
                <a:moveTo>
                  <a:pt x="38506" y="643872"/>
                </a:moveTo>
                <a:lnTo>
                  <a:pt x="34180" y="644673"/>
                </a:lnTo>
                <a:lnTo>
                  <a:pt x="33346" y="681873"/>
                </a:lnTo>
                <a:lnTo>
                  <a:pt x="42868" y="682087"/>
                </a:lnTo>
                <a:lnTo>
                  <a:pt x="43701" y="644985"/>
                </a:lnTo>
                <a:lnTo>
                  <a:pt x="38506" y="643872"/>
                </a:lnTo>
                <a:close/>
              </a:path>
              <a:path w="3209925" h="720089">
                <a:moveTo>
                  <a:pt x="43701" y="644985"/>
                </a:moveTo>
                <a:lnTo>
                  <a:pt x="42868" y="682087"/>
                </a:lnTo>
                <a:lnTo>
                  <a:pt x="76161" y="682087"/>
                </a:lnTo>
                <a:lnTo>
                  <a:pt x="73557" y="668017"/>
                </a:lnTo>
                <a:lnTo>
                  <a:pt x="65706" y="655700"/>
                </a:lnTo>
                <a:lnTo>
                  <a:pt x="53300" y="647040"/>
                </a:lnTo>
                <a:lnTo>
                  <a:pt x="43701" y="644985"/>
                </a:lnTo>
                <a:close/>
              </a:path>
              <a:path w="3209925" h="720089">
                <a:moveTo>
                  <a:pt x="43726" y="643872"/>
                </a:moveTo>
                <a:lnTo>
                  <a:pt x="38506" y="643872"/>
                </a:lnTo>
                <a:lnTo>
                  <a:pt x="43701" y="644985"/>
                </a:lnTo>
                <a:lnTo>
                  <a:pt x="43726" y="643872"/>
                </a:lnTo>
                <a:close/>
              </a:path>
              <a:path w="3209925" h="720089">
                <a:moveTo>
                  <a:pt x="3209742" y="0"/>
                </a:moveTo>
                <a:lnTo>
                  <a:pt x="48643" y="0"/>
                </a:lnTo>
                <a:lnTo>
                  <a:pt x="34180" y="644673"/>
                </a:lnTo>
                <a:lnTo>
                  <a:pt x="38506" y="643872"/>
                </a:lnTo>
                <a:lnTo>
                  <a:pt x="43726" y="643872"/>
                </a:lnTo>
                <a:lnTo>
                  <a:pt x="57956" y="9524"/>
                </a:lnTo>
                <a:lnTo>
                  <a:pt x="53299" y="9524"/>
                </a:lnTo>
                <a:lnTo>
                  <a:pt x="58060" y="4869"/>
                </a:lnTo>
                <a:lnTo>
                  <a:pt x="3209742" y="4869"/>
                </a:lnTo>
                <a:lnTo>
                  <a:pt x="3209742" y="0"/>
                </a:lnTo>
                <a:close/>
              </a:path>
              <a:path w="3209925" h="720089">
                <a:moveTo>
                  <a:pt x="58060" y="4869"/>
                </a:moveTo>
                <a:lnTo>
                  <a:pt x="53299" y="9524"/>
                </a:lnTo>
                <a:lnTo>
                  <a:pt x="57956" y="9524"/>
                </a:lnTo>
                <a:lnTo>
                  <a:pt x="58060" y="4869"/>
                </a:lnTo>
                <a:close/>
              </a:path>
              <a:path w="3209925" h="720089">
                <a:moveTo>
                  <a:pt x="3209742" y="4869"/>
                </a:moveTo>
                <a:lnTo>
                  <a:pt x="58060" y="4869"/>
                </a:lnTo>
                <a:lnTo>
                  <a:pt x="57956" y="9524"/>
                </a:lnTo>
                <a:lnTo>
                  <a:pt x="3209742" y="9524"/>
                </a:lnTo>
                <a:lnTo>
                  <a:pt x="3209742" y="4869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71225" y="1123686"/>
            <a:ext cx="4790263" cy="5330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1838" y="984642"/>
            <a:ext cx="3990975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activities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integrated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Office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applications.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3098" y="2503092"/>
            <a:ext cx="1313180" cy="1503680"/>
          </a:xfrm>
          <a:custGeom>
            <a:avLst/>
            <a:gdLst/>
            <a:ahLst/>
            <a:cxnLst/>
            <a:rect l="l" t="t" r="r" b="b"/>
            <a:pathLst>
              <a:path w="1313180" h="1503679">
                <a:moveTo>
                  <a:pt x="1272781" y="0"/>
                </a:moveTo>
                <a:lnTo>
                  <a:pt x="40270" y="0"/>
                </a:lnTo>
                <a:lnTo>
                  <a:pt x="24595" y="3164"/>
                </a:lnTo>
                <a:lnTo>
                  <a:pt x="11795" y="11795"/>
                </a:lnTo>
                <a:lnTo>
                  <a:pt x="3164" y="24595"/>
                </a:lnTo>
                <a:lnTo>
                  <a:pt x="0" y="40270"/>
                </a:lnTo>
                <a:lnTo>
                  <a:pt x="0" y="1462972"/>
                </a:lnTo>
                <a:lnTo>
                  <a:pt x="3164" y="1478648"/>
                </a:lnTo>
                <a:lnTo>
                  <a:pt x="11795" y="1491448"/>
                </a:lnTo>
                <a:lnTo>
                  <a:pt x="24595" y="1500078"/>
                </a:lnTo>
                <a:lnTo>
                  <a:pt x="40270" y="1503243"/>
                </a:lnTo>
                <a:lnTo>
                  <a:pt x="1272781" y="1503243"/>
                </a:lnTo>
                <a:lnTo>
                  <a:pt x="1288457" y="1500078"/>
                </a:lnTo>
                <a:lnTo>
                  <a:pt x="1301258" y="1491448"/>
                </a:lnTo>
                <a:lnTo>
                  <a:pt x="1309888" y="1478648"/>
                </a:lnTo>
                <a:lnTo>
                  <a:pt x="1313053" y="1462972"/>
                </a:lnTo>
                <a:lnTo>
                  <a:pt x="1313053" y="40270"/>
                </a:lnTo>
                <a:lnTo>
                  <a:pt x="1309888" y="24595"/>
                </a:lnTo>
                <a:lnTo>
                  <a:pt x="1301258" y="11795"/>
                </a:lnTo>
                <a:lnTo>
                  <a:pt x="1288457" y="3164"/>
                </a:lnTo>
                <a:lnTo>
                  <a:pt x="1272781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3633" y="2592324"/>
            <a:ext cx="1133475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2915" lvl="0" indent="0" algn="l" defTabSz="914400" rtl="0" eaLnBrk="1" fontAlgn="auto" latinLnBrk="0" hangingPunct="1">
              <a:lnSpc>
                <a:spcPct val="112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</a:t>
            </a:r>
            <a:r>
              <a:rPr kumimoji="0" sz="8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upcoming  assignments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9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both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upcoming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turned in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class,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across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classes.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Selecting an  assignment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turn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feedback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26152" y="2776617"/>
            <a:ext cx="602615" cy="76200"/>
          </a:xfrm>
          <a:custGeom>
            <a:avLst/>
            <a:gdLst/>
            <a:ahLst/>
            <a:cxnLst/>
            <a:rect l="l" t="t" r="r" b="b"/>
            <a:pathLst>
              <a:path w="602614" h="76200">
                <a:moveTo>
                  <a:pt x="564382" y="0"/>
                </a:moveTo>
                <a:lnTo>
                  <a:pt x="549552" y="2994"/>
                </a:lnTo>
                <a:lnTo>
                  <a:pt x="537441" y="11159"/>
                </a:lnTo>
                <a:lnTo>
                  <a:pt x="529276" y="23269"/>
                </a:lnTo>
                <a:lnTo>
                  <a:pt x="527244" y="33337"/>
                </a:lnTo>
                <a:lnTo>
                  <a:pt x="564382" y="33337"/>
                </a:lnTo>
                <a:lnTo>
                  <a:pt x="564382" y="42862"/>
                </a:lnTo>
                <a:lnTo>
                  <a:pt x="527244" y="42862"/>
                </a:lnTo>
                <a:lnTo>
                  <a:pt x="529276" y="52929"/>
                </a:lnTo>
                <a:lnTo>
                  <a:pt x="537441" y="65040"/>
                </a:lnTo>
                <a:lnTo>
                  <a:pt x="549552" y="73205"/>
                </a:lnTo>
                <a:lnTo>
                  <a:pt x="564382" y="76200"/>
                </a:lnTo>
                <a:lnTo>
                  <a:pt x="579212" y="73205"/>
                </a:lnTo>
                <a:lnTo>
                  <a:pt x="591323" y="65040"/>
                </a:lnTo>
                <a:lnTo>
                  <a:pt x="599488" y="52929"/>
                </a:lnTo>
                <a:lnTo>
                  <a:pt x="601521" y="42862"/>
                </a:lnTo>
                <a:lnTo>
                  <a:pt x="564382" y="42862"/>
                </a:lnTo>
                <a:lnTo>
                  <a:pt x="601521" y="42861"/>
                </a:lnTo>
                <a:lnTo>
                  <a:pt x="602482" y="38100"/>
                </a:lnTo>
                <a:lnTo>
                  <a:pt x="599488" y="23269"/>
                </a:lnTo>
                <a:lnTo>
                  <a:pt x="591323" y="11159"/>
                </a:lnTo>
                <a:lnTo>
                  <a:pt x="579212" y="2994"/>
                </a:lnTo>
                <a:lnTo>
                  <a:pt x="564382" y="0"/>
                </a:lnTo>
                <a:close/>
              </a:path>
              <a:path w="602614" h="76200">
                <a:moveTo>
                  <a:pt x="527244" y="33337"/>
                </a:moveTo>
                <a:lnTo>
                  <a:pt x="526282" y="38100"/>
                </a:lnTo>
                <a:lnTo>
                  <a:pt x="527244" y="42862"/>
                </a:lnTo>
                <a:lnTo>
                  <a:pt x="564382" y="42862"/>
                </a:lnTo>
                <a:lnTo>
                  <a:pt x="564382" y="33337"/>
                </a:lnTo>
                <a:lnTo>
                  <a:pt x="527244" y="33337"/>
                </a:lnTo>
                <a:close/>
              </a:path>
              <a:path w="602614" h="76200">
                <a:moveTo>
                  <a:pt x="0" y="33336"/>
                </a:moveTo>
                <a:lnTo>
                  <a:pt x="0" y="42861"/>
                </a:lnTo>
                <a:lnTo>
                  <a:pt x="527244" y="42862"/>
                </a:lnTo>
                <a:lnTo>
                  <a:pt x="526282" y="38100"/>
                </a:lnTo>
                <a:lnTo>
                  <a:pt x="527244" y="33337"/>
                </a:lnTo>
                <a:lnTo>
                  <a:pt x="0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75632" y="1856231"/>
            <a:ext cx="5885688" cy="4050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66204" y="2049547"/>
            <a:ext cx="5501580" cy="36662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20139" y="3314956"/>
            <a:ext cx="1358900" cy="746125"/>
          </a:xfrm>
          <a:custGeom>
            <a:avLst/>
            <a:gdLst/>
            <a:ahLst/>
            <a:cxnLst/>
            <a:rect l="l" t="t" r="r" b="b"/>
            <a:pathLst>
              <a:path w="1358900" h="746125">
                <a:moveTo>
                  <a:pt x="1335881" y="0"/>
                </a:moveTo>
                <a:lnTo>
                  <a:pt x="22880" y="0"/>
                </a:lnTo>
                <a:lnTo>
                  <a:pt x="13974" y="1798"/>
                </a:lnTo>
                <a:lnTo>
                  <a:pt x="6701" y="6701"/>
                </a:lnTo>
                <a:lnTo>
                  <a:pt x="1798" y="13974"/>
                </a:lnTo>
                <a:lnTo>
                  <a:pt x="0" y="22880"/>
                </a:lnTo>
                <a:lnTo>
                  <a:pt x="0" y="723176"/>
                </a:lnTo>
                <a:lnTo>
                  <a:pt x="1798" y="732082"/>
                </a:lnTo>
                <a:lnTo>
                  <a:pt x="6701" y="739354"/>
                </a:lnTo>
                <a:lnTo>
                  <a:pt x="13974" y="744258"/>
                </a:lnTo>
                <a:lnTo>
                  <a:pt x="22880" y="746056"/>
                </a:lnTo>
                <a:lnTo>
                  <a:pt x="1335881" y="746056"/>
                </a:lnTo>
                <a:lnTo>
                  <a:pt x="1344787" y="744258"/>
                </a:lnTo>
                <a:lnTo>
                  <a:pt x="1352060" y="739354"/>
                </a:lnTo>
                <a:lnTo>
                  <a:pt x="1356963" y="732082"/>
                </a:lnTo>
                <a:lnTo>
                  <a:pt x="1358761" y="723176"/>
                </a:lnTo>
                <a:lnTo>
                  <a:pt x="1358761" y="22880"/>
                </a:lnTo>
                <a:lnTo>
                  <a:pt x="1356963" y="13974"/>
                </a:lnTo>
                <a:lnTo>
                  <a:pt x="1352060" y="6701"/>
                </a:lnTo>
                <a:lnTo>
                  <a:pt x="1344787" y="1798"/>
                </a:lnTo>
                <a:lnTo>
                  <a:pt x="1335881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05580" y="3390754"/>
            <a:ext cx="1159510" cy="5473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Customize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</a:t>
            </a:r>
            <a:r>
              <a:rPr kumimoji="0" sz="7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90170" lvl="0" indent="0" algn="l" defTabSz="914400" rtl="0" eaLnBrk="1" fontAlgn="auto" latinLnBrk="0" hangingPunct="1">
              <a:lnSpc>
                <a:spcPct val="1171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content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OneDrive,</a:t>
            </a:r>
            <a:r>
              <a:rPr kumimoji="0" sz="7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device,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links,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520139" y="4137299"/>
            <a:ext cx="1358900" cy="1064260"/>
          </a:xfrm>
          <a:custGeom>
            <a:avLst/>
            <a:gdLst/>
            <a:ahLst/>
            <a:cxnLst/>
            <a:rect l="l" t="t" r="r" b="b"/>
            <a:pathLst>
              <a:path w="1358900" h="1064260">
                <a:moveTo>
                  <a:pt x="1326123" y="0"/>
                </a:moveTo>
                <a:lnTo>
                  <a:pt x="32637" y="0"/>
                </a:lnTo>
                <a:lnTo>
                  <a:pt x="19933" y="2564"/>
                </a:lnTo>
                <a:lnTo>
                  <a:pt x="9559" y="9559"/>
                </a:lnTo>
                <a:lnTo>
                  <a:pt x="2564" y="19933"/>
                </a:lnTo>
                <a:lnTo>
                  <a:pt x="0" y="32637"/>
                </a:lnTo>
                <a:lnTo>
                  <a:pt x="0" y="1031513"/>
                </a:lnTo>
                <a:lnTo>
                  <a:pt x="2564" y="1044217"/>
                </a:lnTo>
                <a:lnTo>
                  <a:pt x="9559" y="1054591"/>
                </a:lnTo>
                <a:lnTo>
                  <a:pt x="19933" y="1061585"/>
                </a:lnTo>
                <a:lnTo>
                  <a:pt x="32637" y="1064150"/>
                </a:lnTo>
                <a:lnTo>
                  <a:pt x="1326123" y="1064150"/>
                </a:lnTo>
                <a:lnTo>
                  <a:pt x="1338828" y="1061585"/>
                </a:lnTo>
                <a:lnTo>
                  <a:pt x="1349202" y="1054591"/>
                </a:lnTo>
                <a:lnTo>
                  <a:pt x="1356196" y="1044217"/>
                </a:lnTo>
                <a:lnTo>
                  <a:pt x="1358761" y="1031513"/>
                </a:lnTo>
                <a:lnTo>
                  <a:pt x="1358761" y="32637"/>
                </a:lnTo>
                <a:lnTo>
                  <a:pt x="1356196" y="19933"/>
                </a:lnTo>
                <a:lnTo>
                  <a:pt x="1349202" y="9559"/>
                </a:lnTo>
                <a:lnTo>
                  <a:pt x="1338828" y="2564"/>
                </a:lnTo>
                <a:lnTo>
                  <a:pt x="1326123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08436" y="4219955"/>
            <a:ext cx="1158875" cy="824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7025" lvl="0" indent="0" algn="l" defTabSz="914400" rtl="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 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8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classes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individuals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9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distributed 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classes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personalized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individual  student.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31450" y="4382519"/>
            <a:ext cx="488950" cy="76200"/>
          </a:xfrm>
          <a:custGeom>
            <a:avLst/>
            <a:gdLst/>
            <a:ahLst/>
            <a:cxnLst/>
            <a:rect l="l" t="t" r="r" b="b"/>
            <a:pathLst>
              <a:path w="488950" h="7620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70"/>
                </a:lnTo>
                <a:lnTo>
                  <a:pt x="0" y="38100"/>
                </a:lnTo>
                <a:lnTo>
                  <a:pt x="2994" y="52930"/>
                </a:lnTo>
                <a:lnTo>
                  <a:pt x="11159" y="65040"/>
                </a:lnTo>
                <a:lnTo>
                  <a:pt x="23270" y="73205"/>
                </a:lnTo>
                <a:lnTo>
                  <a:pt x="38100" y="76200"/>
                </a:lnTo>
                <a:lnTo>
                  <a:pt x="52930" y="73205"/>
                </a:lnTo>
                <a:lnTo>
                  <a:pt x="65040" y="65040"/>
                </a:lnTo>
                <a:lnTo>
                  <a:pt x="73205" y="52930"/>
                </a:lnTo>
                <a:lnTo>
                  <a:pt x="75238" y="42862"/>
                </a:lnTo>
                <a:lnTo>
                  <a:pt x="38100" y="42862"/>
                </a:lnTo>
                <a:lnTo>
                  <a:pt x="38100" y="33337"/>
                </a:lnTo>
                <a:lnTo>
                  <a:pt x="75238" y="33337"/>
                </a:lnTo>
                <a:lnTo>
                  <a:pt x="73205" y="23270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  <a:path w="488950" h="76200">
                <a:moveTo>
                  <a:pt x="75238" y="33337"/>
                </a:moveTo>
                <a:lnTo>
                  <a:pt x="38100" y="33337"/>
                </a:lnTo>
                <a:lnTo>
                  <a:pt x="38100" y="42862"/>
                </a:lnTo>
                <a:lnTo>
                  <a:pt x="75238" y="42861"/>
                </a:lnTo>
                <a:lnTo>
                  <a:pt x="76200" y="38100"/>
                </a:lnTo>
                <a:lnTo>
                  <a:pt x="75238" y="33337"/>
                </a:lnTo>
                <a:close/>
              </a:path>
              <a:path w="488950" h="76200">
                <a:moveTo>
                  <a:pt x="488688" y="33336"/>
                </a:moveTo>
                <a:lnTo>
                  <a:pt x="75238" y="33337"/>
                </a:lnTo>
                <a:lnTo>
                  <a:pt x="76200" y="38100"/>
                </a:lnTo>
                <a:lnTo>
                  <a:pt x="75238" y="42862"/>
                </a:lnTo>
                <a:lnTo>
                  <a:pt x="488688" y="42861"/>
                </a:lnTo>
                <a:lnTo>
                  <a:pt x="488688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172256" y="4870217"/>
            <a:ext cx="1276985" cy="1017905"/>
          </a:xfrm>
          <a:custGeom>
            <a:avLst/>
            <a:gdLst/>
            <a:ahLst/>
            <a:cxnLst/>
            <a:rect l="l" t="t" r="r" b="b"/>
            <a:pathLst>
              <a:path w="1276984" h="1017904">
                <a:moveTo>
                  <a:pt x="1266945" y="38100"/>
                </a:moveTo>
                <a:lnTo>
                  <a:pt x="1266945" y="1017546"/>
                </a:lnTo>
                <a:lnTo>
                  <a:pt x="1276470" y="1017546"/>
                </a:lnTo>
                <a:lnTo>
                  <a:pt x="1276470" y="42862"/>
                </a:lnTo>
                <a:lnTo>
                  <a:pt x="1271708" y="42862"/>
                </a:lnTo>
                <a:lnTo>
                  <a:pt x="1266945" y="38100"/>
                </a:lnTo>
                <a:close/>
              </a:path>
              <a:path w="1276984" h="1017904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70"/>
                </a:lnTo>
                <a:lnTo>
                  <a:pt x="0" y="38100"/>
                </a:lnTo>
                <a:lnTo>
                  <a:pt x="2994" y="52930"/>
                </a:lnTo>
                <a:lnTo>
                  <a:pt x="11159" y="65040"/>
                </a:lnTo>
                <a:lnTo>
                  <a:pt x="23270" y="73205"/>
                </a:lnTo>
                <a:lnTo>
                  <a:pt x="38100" y="76200"/>
                </a:lnTo>
                <a:lnTo>
                  <a:pt x="52930" y="73205"/>
                </a:lnTo>
                <a:lnTo>
                  <a:pt x="65040" y="65040"/>
                </a:lnTo>
                <a:lnTo>
                  <a:pt x="73205" y="52930"/>
                </a:lnTo>
                <a:lnTo>
                  <a:pt x="75238" y="42862"/>
                </a:lnTo>
                <a:lnTo>
                  <a:pt x="38100" y="42862"/>
                </a:lnTo>
                <a:lnTo>
                  <a:pt x="38100" y="33337"/>
                </a:lnTo>
                <a:lnTo>
                  <a:pt x="75238" y="33337"/>
                </a:lnTo>
                <a:lnTo>
                  <a:pt x="73205" y="23270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  <a:path w="1276984" h="1017904">
                <a:moveTo>
                  <a:pt x="75238" y="33337"/>
                </a:moveTo>
                <a:lnTo>
                  <a:pt x="38100" y="33337"/>
                </a:lnTo>
                <a:lnTo>
                  <a:pt x="38100" y="42862"/>
                </a:lnTo>
                <a:lnTo>
                  <a:pt x="75238" y="42862"/>
                </a:lnTo>
                <a:lnTo>
                  <a:pt x="76200" y="38100"/>
                </a:lnTo>
                <a:lnTo>
                  <a:pt x="75238" y="33337"/>
                </a:lnTo>
                <a:close/>
              </a:path>
              <a:path w="1276984" h="1017904">
                <a:moveTo>
                  <a:pt x="1276470" y="33337"/>
                </a:moveTo>
                <a:lnTo>
                  <a:pt x="75238" y="33337"/>
                </a:lnTo>
                <a:lnTo>
                  <a:pt x="76200" y="38100"/>
                </a:lnTo>
                <a:lnTo>
                  <a:pt x="75238" y="42862"/>
                </a:lnTo>
                <a:lnTo>
                  <a:pt x="1266945" y="42862"/>
                </a:lnTo>
                <a:lnTo>
                  <a:pt x="1266945" y="38100"/>
                </a:lnTo>
                <a:lnTo>
                  <a:pt x="1276470" y="38100"/>
                </a:lnTo>
                <a:lnTo>
                  <a:pt x="1276470" y="33337"/>
                </a:lnTo>
                <a:close/>
              </a:path>
              <a:path w="1276984" h="1017904">
                <a:moveTo>
                  <a:pt x="1276470" y="38100"/>
                </a:moveTo>
                <a:lnTo>
                  <a:pt x="1266945" y="38100"/>
                </a:lnTo>
                <a:lnTo>
                  <a:pt x="1271708" y="42862"/>
                </a:lnTo>
                <a:lnTo>
                  <a:pt x="1276470" y="42862"/>
                </a:lnTo>
                <a:lnTo>
                  <a:pt x="1276470" y="3810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20145" y="5887764"/>
            <a:ext cx="1847850" cy="755650"/>
          </a:xfrm>
          <a:custGeom>
            <a:avLst/>
            <a:gdLst/>
            <a:ahLst/>
            <a:cxnLst/>
            <a:rect l="l" t="t" r="r" b="b"/>
            <a:pathLst>
              <a:path w="1847850" h="755650">
                <a:moveTo>
                  <a:pt x="1824480" y="0"/>
                </a:moveTo>
                <a:lnTo>
                  <a:pt x="23157" y="0"/>
                </a:lnTo>
                <a:lnTo>
                  <a:pt x="14143" y="1819"/>
                </a:lnTo>
                <a:lnTo>
                  <a:pt x="6782" y="6782"/>
                </a:lnTo>
                <a:lnTo>
                  <a:pt x="1819" y="14143"/>
                </a:lnTo>
                <a:lnTo>
                  <a:pt x="0" y="23158"/>
                </a:lnTo>
                <a:lnTo>
                  <a:pt x="0" y="731934"/>
                </a:lnTo>
                <a:lnTo>
                  <a:pt x="1819" y="740948"/>
                </a:lnTo>
                <a:lnTo>
                  <a:pt x="6782" y="748310"/>
                </a:lnTo>
                <a:lnTo>
                  <a:pt x="14143" y="753273"/>
                </a:lnTo>
                <a:lnTo>
                  <a:pt x="23157" y="755092"/>
                </a:lnTo>
                <a:lnTo>
                  <a:pt x="1824480" y="755092"/>
                </a:lnTo>
                <a:lnTo>
                  <a:pt x="1833494" y="753273"/>
                </a:lnTo>
                <a:lnTo>
                  <a:pt x="1840855" y="748310"/>
                </a:lnTo>
                <a:lnTo>
                  <a:pt x="1845818" y="740948"/>
                </a:lnTo>
                <a:lnTo>
                  <a:pt x="1847637" y="731934"/>
                </a:lnTo>
                <a:lnTo>
                  <a:pt x="1847637" y="23158"/>
                </a:lnTo>
                <a:lnTo>
                  <a:pt x="1845818" y="14143"/>
                </a:lnTo>
                <a:lnTo>
                  <a:pt x="1840855" y="6782"/>
                </a:lnTo>
                <a:lnTo>
                  <a:pt x="1833494" y="1819"/>
                </a:lnTo>
                <a:lnTo>
                  <a:pt x="1824480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05666" y="5966460"/>
            <a:ext cx="1555115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0825" lvl="0" indent="0" algn="l" defTabSz="914400" rtl="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Edit due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dates,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close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date,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schedule 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Customize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the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dates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times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7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important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40155" y="4099352"/>
            <a:ext cx="840740" cy="1786255"/>
          </a:xfrm>
          <a:custGeom>
            <a:avLst/>
            <a:gdLst/>
            <a:ahLst/>
            <a:cxnLst/>
            <a:rect l="l" t="t" r="r" b="b"/>
            <a:pathLst>
              <a:path w="840740" h="1786254">
                <a:moveTo>
                  <a:pt x="0" y="29756"/>
                </a:moveTo>
                <a:lnTo>
                  <a:pt x="0" y="1786042"/>
                </a:lnTo>
                <a:lnTo>
                  <a:pt x="9525" y="1786042"/>
                </a:lnTo>
                <a:lnTo>
                  <a:pt x="9525" y="39321"/>
                </a:lnTo>
                <a:lnTo>
                  <a:pt x="4742" y="39301"/>
                </a:lnTo>
                <a:lnTo>
                  <a:pt x="9525" y="34538"/>
                </a:lnTo>
                <a:lnTo>
                  <a:pt x="764557" y="34538"/>
                </a:lnTo>
                <a:lnTo>
                  <a:pt x="765007" y="33024"/>
                </a:lnTo>
                <a:lnTo>
                  <a:pt x="0" y="29756"/>
                </a:lnTo>
                <a:close/>
              </a:path>
              <a:path w="840740" h="1786254">
                <a:moveTo>
                  <a:pt x="805912" y="0"/>
                </a:moveTo>
                <a:lnTo>
                  <a:pt x="790874" y="1655"/>
                </a:lnTo>
                <a:lnTo>
                  <a:pt x="778082" y="8704"/>
                </a:lnTo>
                <a:lnTo>
                  <a:pt x="768866" y="20036"/>
                </a:lnTo>
                <a:lnTo>
                  <a:pt x="765007" y="33024"/>
                </a:lnTo>
                <a:lnTo>
                  <a:pt x="802525" y="33185"/>
                </a:lnTo>
                <a:lnTo>
                  <a:pt x="802483" y="42710"/>
                </a:lnTo>
                <a:lnTo>
                  <a:pt x="765456" y="42710"/>
                </a:lnTo>
                <a:lnTo>
                  <a:pt x="766212" y="49577"/>
                </a:lnTo>
                <a:lnTo>
                  <a:pt x="773261" y="62369"/>
                </a:lnTo>
                <a:lnTo>
                  <a:pt x="784593" y="71585"/>
                </a:lnTo>
                <a:lnTo>
                  <a:pt x="799096" y="75895"/>
                </a:lnTo>
                <a:lnTo>
                  <a:pt x="814135" y="74239"/>
                </a:lnTo>
                <a:lnTo>
                  <a:pt x="826927" y="67190"/>
                </a:lnTo>
                <a:lnTo>
                  <a:pt x="836143" y="55859"/>
                </a:lnTo>
                <a:lnTo>
                  <a:pt x="840049" y="42710"/>
                </a:lnTo>
                <a:lnTo>
                  <a:pt x="802483" y="42710"/>
                </a:lnTo>
                <a:lnTo>
                  <a:pt x="840096" y="42551"/>
                </a:lnTo>
                <a:lnTo>
                  <a:pt x="840451" y="41356"/>
                </a:lnTo>
                <a:lnTo>
                  <a:pt x="838796" y="26317"/>
                </a:lnTo>
                <a:lnTo>
                  <a:pt x="831747" y="13524"/>
                </a:lnTo>
                <a:lnTo>
                  <a:pt x="820415" y="4308"/>
                </a:lnTo>
                <a:lnTo>
                  <a:pt x="805912" y="0"/>
                </a:lnTo>
                <a:close/>
              </a:path>
              <a:path w="840740" h="1786254">
                <a:moveTo>
                  <a:pt x="765007" y="33024"/>
                </a:moveTo>
                <a:lnTo>
                  <a:pt x="764557" y="34538"/>
                </a:lnTo>
                <a:lnTo>
                  <a:pt x="765439" y="42551"/>
                </a:lnTo>
                <a:lnTo>
                  <a:pt x="802483" y="42710"/>
                </a:lnTo>
                <a:lnTo>
                  <a:pt x="802525" y="33185"/>
                </a:lnTo>
                <a:lnTo>
                  <a:pt x="765007" y="33024"/>
                </a:lnTo>
                <a:close/>
              </a:path>
              <a:path w="840740" h="1786254">
                <a:moveTo>
                  <a:pt x="764557" y="34538"/>
                </a:moveTo>
                <a:lnTo>
                  <a:pt x="9525" y="34538"/>
                </a:lnTo>
                <a:lnTo>
                  <a:pt x="9525" y="39321"/>
                </a:lnTo>
                <a:lnTo>
                  <a:pt x="765439" y="42551"/>
                </a:lnTo>
                <a:lnTo>
                  <a:pt x="764557" y="34538"/>
                </a:lnTo>
                <a:close/>
              </a:path>
              <a:path w="840740" h="1786254">
                <a:moveTo>
                  <a:pt x="9525" y="34538"/>
                </a:moveTo>
                <a:lnTo>
                  <a:pt x="4742" y="39301"/>
                </a:lnTo>
                <a:lnTo>
                  <a:pt x="9525" y="39321"/>
                </a:lnTo>
                <a:lnTo>
                  <a:pt x="9525" y="34538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66204" y="5885395"/>
            <a:ext cx="2157730" cy="757555"/>
          </a:xfrm>
          <a:custGeom>
            <a:avLst/>
            <a:gdLst/>
            <a:ahLst/>
            <a:cxnLst/>
            <a:rect l="l" t="t" r="r" b="b"/>
            <a:pathLst>
              <a:path w="2157729" h="757554">
                <a:moveTo>
                  <a:pt x="2134207" y="0"/>
                </a:moveTo>
                <a:lnTo>
                  <a:pt x="23220" y="0"/>
                </a:lnTo>
                <a:lnTo>
                  <a:pt x="14182" y="1824"/>
                </a:lnTo>
                <a:lnTo>
                  <a:pt x="6801" y="6801"/>
                </a:lnTo>
                <a:lnTo>
                  <a:pt x="1824" y="14182"/>
                </a:lnTo>
                <a:lnTo>
                  <a:pt x="0" y="23221"/>
                </a:lnTo>
                <a:lnTo>
                  <a:pt x="0" y="733936"/>
                </a:lnTo>
                <a:lnTo>
                  <a:pt x="1824" y="742975"/>
                </a:lnTo>
                <a:lnTo>
                  <a:pt x="6801" y="750356"/>
                </a:lnTo>
                <a:lnTo>
                  <a:pt x="14182" y="755333"/>
                </a:lnTo>
                <a:lnTo>
                  <a:pt x="23220" y="757157"/>
                </a:lnTo>
                <a:lnTo>
                  <a:pt x="2134207" y="757157"/>
                </a:lnTo>
                <a:lnTo>
                  <a:pt x="2143245" y="755333"/>
                </a:lnTo>
                <a:lnTo>
                  <a:pt x="2150626" y="750356"/>
                </a:lnTo>
                <a:lnTo>
                  <a:pt x="2155602" y="742975"/>
                </a:lnTo>
                <a:lnTo>
                  <a:pt x="2157427" y="733936"/>
                </a:lnTo>
                <a:lnTo>
                  <a:pt x="2157427" y="23221"/>
                </a:lnTo>
                <a:lnTo>
                  <a:pt x="2155602" y="14182"/>
                </a:lnTo>
                <a:lnTo>
                  <a:pt x="2150626" y="6801"/>
                </a:lnTo>
                <a:lnTo>
                  <a:pt x="2143245" y="1824"/>
                </a:lnTo>
                <a:lnTo>
                  <a:pt x="2134207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51746" y="5966750"/>
            <a:ext cx="1943100" cy="54419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grading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rubric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rubrics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tool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create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customizable,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reusable 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rubrics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reference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evaluate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their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90184" y="3663307"/>
            <a:ext cx="3230245" cy="76200"/>
          </a:xfrm>
          <a:custGeom>
            <a:avLst/>
            <a:gdLst/>
            <a:ahLst/>
            <a:cxnLst/>
            <a:rect l="l" t="t" r="r" b="b"/>
            <a:pathLst>
              <a:path w="3230245" h="7620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70"/>
                </a:lnTo>
                <a:lnTo>
                  <a:pt x="0" y="38100"/>
                </a:lnTo>
                <a:lnTo>
                  <a:pt x="2994" y="52930"/>
                </a:lnTo>
                <a:lnTo>
                  <a:pt x="11159" y="65040"/>
                </a:lnTo>
                <a:lnTo>
                  <a:pt x="23270" y="73205"/>
                </a:lnTo>
                <a:lnTo>
                  <a:pt x="38100" y="76200"/>
                </a:lnTo>
                <a:lnTo>
                  <a:pt x="52930" y="73205"/>
                </a:lnTo>
                <a:lnTo>
                  <a:pt x="65040" y="65040"/>
                </a:lnTo>
                <a:lnTo>
                  <a:pt x="73205" y="52930"/>
                </a:lnTo>
                <a:lnTo>
                  <a:pt x="75238" y="42862"/>
                </a:lnTo>
                <a:lnTo>
                  <a:pt x="38100" y="42862"/>
                </a:lnTo>
                <a:lnTo>
                  <a:pt x="38100" y="33337"/>
                </a:lnTo>
                <a:lnTo>
                  <a:pt x="75238" y="33337"/>
                </a:lnTo>
                <a:lnTo>
                  <a:pt x="73205" y="23270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  <a:path w="3230245" h="76200">
                <a:moveTo>
                  <a:pt x="75238" y="33337"/>
                </a:moveTo>
                <a:lnTo>
                  <a:pt x="38100" y="33337"/>
                </a:lnTo>
                <a:lnTo>
                  <a:pt x="38100" y="42862"/>
                </a:lnTo>
                <a:lnTo>
                  <a:pt x="75238" y="42861"/>
                </a:lnTo>
                <a:lnTo>
                  <a:pt x="76200" y="38100"/>
                </a:lnTo>
                <a:lnTo>
                  <a:pt x="75238" y="33337"/>
                </a:lnTo>
                <a:close/>
              </a:path>
              <a:path w="3230245" h="76200">
                <a:moveTo>
                  <a:pt x="3229954" y="33336"/>
                </a:moveTo>
                <a:lnTo>
                  <a:pt x="75238" y="33337"/>
                </a:lnTo>
                <a:lnTo>
                  <a:pt x="76200" y="38100"/>
                </a:lnTo>
                <a:lnTo>
                  <a:pt x="75238" y="42862"/>
                </a:lnTo>
                <a:lnTo>
                  <a:pt x="3229954" y="42861"/>
                </a:lnTo>
                <a:lnTo>
                  <a:pt x="3229954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1838" y="984642"/>
            <a:ext cx="4434205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Leave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feedback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grade, 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track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Grades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tab.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647" y="1822703"/>
            <a:ext cx="5480304" cy="3785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2413" y="2015760"/>
            <a:ext cx="5098990" cy="3399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05728" y="1822703"/>
            <a:ext cx="5483352" cy="3782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98195" y="2015760"/>
            <a:ext cx="5098990" cy="3397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27761" y="5023426"/>
            <a:ext cx="76200" cy="953135"/>
          </a:xfrm>
          <a:custGeom>
            <a:avLst/>
            <a:gdLst/>
            <a:ahLst/>
            <a:cxnLst/>
            <a:rect l="l" t="t" r="r" b="b"/>
            <a:pathLst>
              <a:path w="76200" h="953135">
                <a:moveTo>
                  <a:pt x="33337" y="75238"/>
                </a:moveTo>
                <a:lnTo>
                  <a:pt x="33336" y="952566"/>
                </a:lnTo>
                <a:lnTo>
                  <a:pt x="42861" y="952566"/>
                </a:lnTo>
                <a:lnTo>
                  <a:pt x="42862" y="76200"/>
                </a:lnTo>
                <a:lnTo>
                  <a:pt x="38100" y="76200"/>
                </a:lnTo>
                <a:lnTo>
                  <a:pt x="33337" y="75238"/>
                </a:lnTo>
                <a:close/>
              </a:path>
              <a:path w="76200" h="953135">
                <a:moveTo>
                  <a:pt x="42862" y="38100"/>
                </a:moveTo>
                <a:lnTo>
                  <a:pt x="33337" y="38100"/>
                </a:lnTo>
                <a:lnTo>
                  <a:pt x="33337" y="75238"/>
                </a:lnTo>
                <a:lnTo>
                  <a:pt x="38100" y="76200"/>
                </a:lnTo>
                <a:lnTo>
                  <a:pt x="42862" y="75238"/>
                </a:lnTo>
                <a:lnTo>
                  <a:pt x="42862" y="38100"/>
                </a:lnTo>
                <a:close/>
              </a:path>
              <a:path w="76200" h="953135">
                <a:moveTo>
                  <a:pt x="42862" y="75238"/>
                </a:moveTo>
                <a:lnTo>
                  <a:pt x="38100" y="76200"/>
                </a:lnTo>
                <a:lnTo>
                  <a:pt x="42862" y="76200"/>
                </a:lnTo>
                <a:lnTo>
                  <a:pt x="42862" y="75238"/>
                </a:lnTo>
                <a:close/>
              </a:path>
              <a:path w="76200" h="953135">
                <a:moveTo>
                  <a:pt x="38100" y="0"/>
                </a:moveTo>
                <a:lnTo>
                  <a:pt x="23269" y="2994"/>
                </a:lnTo>
                <a:lnTo>
                  <a:pt x="11159" y="11159"/>
                </a:lnTo>
                <a:lnTo>
                  <a:pt x="2994" y="23270"/>
                </a:lnTo>
                <a:lnTo>
                  <a:pt x="0" y="38100"/>
                </a:lnTo>
                <a:lnTo>
                  <a:pt x="2994" y="52930"/>
                </a:lnTo>
                <a:lnTo>
                  <a:pt x="11159" y="65040"/>
                </a:lnTo>
                <a:lnTo>
                  <a:pt x="23269" y="73205"/>
                </a:lnTo>
                <a:lnTo>
                  <a:pt x="33337" y="75238"/>
                </a:lnTo>
                <a:lnTo>
                  <a:pt x="33337" y="38100"/>
                </a:lnTo>
                <a:lnTo>
                  <a:pt x="76200" y="38100"/>
                </a:lnTo>
                <a:lnTo>
                  <a:pt x="73205" y="23270"/>
                </a:lnTo>
                <a:lnTo>
                  <a:pt x="65040" y="11159"/>
                </a:lnTo>
                <a:lnTo>
                  <a:pt x="52929" y="2994"/>
                </a:lnTo>
                <a:lnTo>
                  <a:pt x="38100" y="0"/>
                </a:lnTo>
                <a:close/>
              </a:path>
              <a:path w="76200" h="953135">
                <a:moveTo>
                  <a:pt x="76200" y="38100"/>
                </a:moveTo>
                <a:lnTo>
                  <a:pt x="42862" y="38100"/>
                </a:lnTo>
                <a:lnTo>
                  <a:pt x="42862" y="75238"/>
                </a:lnTo>
                <a:lnTo>
                  <a:pt x="52929" y="73205"/>
                </a:lnTo>
                <a:lnTo>
                  <a:pt x="65040" y="65040"/>
                </a:lnTo>
                <a:lnTo>
                  <a:pt x="73205" y="52930"/>
                </a:lnTo>
                <a:lnTo>
                  <a:pt x="76200" y="3810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77081" y="5741156"/>
            <a:ext cx="2578100" cy="840740"/>
          </a:xfrm>
          <a:custGeom>
            <a:avLst/>
            <a:gdLst/>
            <a:ahLst/>
            <a:cxnLst/>
            <a:rect l="l" t="t" r="r" b="b"/>
            <a:pathLst>
              <a:path w="2578100" h="840740">
                <a:moveTo>
                  <a:pt x="2551776" y="0"/>
                </a:moveTo>
                <a:lnTo>
                  <a:pt x="25778" y="0"/>
                </a:lnTo>
                <a:lnTo>
                  <a:pt x="15744" y="2025"/>
                </a:lnTo>
                <a:lnTo>
                  <a:pt x="7550" y="7550"/>
                </a:lnTo>
                <a:lnTo>
                  <a:pt x="2025" y="15744"/>
                </a:lnTo>
                <a:lnTo>
                  <a:pt x="0" y="25778"/>
                </a:lnTo>
                <a:lnTo>
                  <a:pt x="0" y="814760"/>
                </a:lnTo>
                <a:lnTo>
                  <a:pt x="2025" y="824794"/>
                </a:lnTo>
                <a:lnTo>
                  <a:pt x="7550" y="832988"/>
                </a:lnTo>
                <a:lnTo>
                  <a:pt x="15744" y="838513"/>
                </a:lnTo>
                <a:lnTo>
                  <a:pt x="25778" y="840538"/>
                </a:lnTo>
                <a:lnTo>
                  <a:pt x="2551776" y="840538"/>
                </a:lnTo>
                <a:lnTo>
                  <a:pt x="2561810" y="838513"/>
                </a:lnTo>
                <a:lnTo>
                  <a:pt x="2570004" y="832988"/>
                </a:lnTo>
                <a:lnTo>
                  <a:pt x="2575529" y="824794"/>
                </a:lnTo>
                <a:lnTo>
                  <a:pt x="2577555" y="814760"/>
                </a:lnTo>
                <a:lnTo>
                  <a:pt x="2577555" y="25778"/>
                </a:lnTo>
                <a:lnTo>
                  <a:pt x="2575529" y="15744"/>
                </a:lnTo>
                <a:lnTo>
                  <a:pt x="2570004" y="7550"/>
                </a:lnTo>
                <a:lnTo>
                  <a:pt x="2561810" y="2025"/>
                </a:lnTo>
                <a:lnTo>
                  <a:pt x="2551776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3373" y="5823494"/>
            <a:ext cx="2357755" cy="54419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grades </a:t>
            </a:r>
            <a:r>
              <a:rPr kumimoji="0" sz="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across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8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 a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Grades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tab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you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 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glance, </a:t>
            </a:r>
            <a:r>
              <a:rPr kumimoji="0" sz="7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well </a:t>
            </a:r>
            <a:r>
              <a:rPr kumimoji="0" sz="7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track how individual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 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progressing.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88042" y="5214856"/>
            <a:ext cx="76200" cy="763270"/>
          </a:xfrm>
          <a:custGeom>
            <a:avLst/>
            <a:gdLst/>
            <a:ahLst/>
            <a:cxnLst/>
            <a:rect l="l" t="t" r="r" b="b"/>
            <a:pathLst>
              <a:path w="76200" h="763270">
                <a:moveTo>
                  <a:pt x="33337" y="75238"/>
                </a:moveTo>
                <a:lnTo>
                  <a:pt x="33337" y="763066"/>
                </a:lnTo>
                <a:lnTo>
                  <a:pt x="42862" y="763066"/>
                </a:lnTo>
                <a:lnTo>
                  <a:pt x="42862" y="76200"/>
                </a:lnTo>
                <a:lnTo>
                  <a:pt x="38100" y="76199"/>
                </a:lnTo>
                <a:lnTo>
                  <a:pt x="33337" y="75238"/>
                </a:lnTo>
                <a:close/>
              </a:path>
              <a:path w="76200" h="763270">
                <a:moveTo>
                  <a:pt x="42862" y="38099"/>
                </a:moveTo>
                <a:lnTo>
                  <a:pt x="33337" y="38099"/>
                </a:lnTo>
                <a:lnTo>
                  <a:pt x="33337" y="75238"/>
                </a:lnTo>
                <a:lnTo>
                  <a:pt x="38100" y="76199"/>
                </a:lnTo>
                <a:lnTo>
                  <a:pt x="42862" y="75238"/>
                </a:lnTo>
                <a:lnTo>
                  <a:pt x="42862" y="38099"/>
                </a:lnTo>
                <a:close/>
              </a:path>
              <a:path w="76200" h="763270">
                <a:moveTo>
                  <a:pt x="42862" y="75238"/>
                </a:moveTo>
                <a:lnTo>
                  <a:pt x="38100" y="76199"/>
                </a:lnTo>
                <a:lnTo>
                  <a:pt x="42862" y="76200"/>
                </a:lnTo>
                <a:lnTo>
                  <a:pt x="42862" y="75238"/>
                </a:lnTo>
                <a:close/>
              </a:path>
              <a:path w="76200" h="763270">
                <a:moveTo>
                  <a:pt x="76200" y="38099"/>
                </a:moveTo>
                <a:lnTo>
                  <a:pt x="42862" y="38099"/>
                </a:lnTo>
                <a:lnTo>
                  <a:pt x="42862" y="75238"/>
                </a:lnTo>
                <a:lnTo>
                  <a:pt x="52930" y="73205"/>
                </a:lnTo>
                <a:lnTo>
                  <a:pt x="65040" y="65040"/>
                </a:lnTo>
                <a:lnTo>
                  <a:pt x="73205" y="52929"/>
                </a:lnTo>
                <a:lnTo>
                  <a:pt x="76200" y="38099"/>
                </a:lnTo>
                <a:close/>
              </a:path>
              <a:path w="76200" h="76327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69"/>
                </a:lnTo>
                <a:lnTo>
                  <a:pt x="0" y="38099"/>
                </a:lnTo>
                <a:lnTo>
                  <a:pt x="2994" y="52929"/>
                </a:lnTo>
                <a:lnTo>
                  <a:pt x="11159" y="65040"/>
                </a:lnTo>
                <a:lnTo>
                  <a:pt x="23270" y="73205"/>
                </a:lnTo>
                <a:lnTo>
                  <a:pt x="33337" y="75238"/>
                </a:lnTo>
                <a:lnTo>
                  <a:pt x="33337" y="38099"/>
                </a:lnTo>
                <a:lnTo>
                  <a:pt x="76200" y="38099"/>
                </a:lnTo>
                <a:lnTo>
                  <a:pt x="73205" y="23269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37364" y="5743086"/>
            <a:ext cx="2578100" cy="840740"/>
          </a:xfrm>
          <a:custGeom>
            <a:avLst/>
            <a:gdLst/>
            <a:ahLst/>
            <a:cxnLst/>
            <a:rect l="l" t="t" r="r" b="b"/>
            <a:pathLst>
              <a:path w="2578100" h="840740">
                <a:moveTo>
                  <a:pt x="2551776" y="0"/>
                </a:moveTo>
                <a:lnTo>
                  <a:pt x="25778" y="0"/>
                </a:lnTo>
                <a:lnTo>
                  <a:pt x="15743" y="2025"/>
                </a:lnTo>
                <a:lnTo>
                  <a:pt x="7549" y="7550"/>
                </a:lnTo>
                <a:lnTo>
                  <a:pt x="2025" y="15744"/>
                </a:lnTo>
                <a:lnTo>
                  <a:pt x="0" y="25778"/>
                </a:lnTo>
                <a:lnTo>
                  <a:pt x="0" y="814760"/>
                </a:lnTo>
                <a:lnTo>
                  <a:pt x="2025" y="824794"/>
                </a:lnTo>
                <a:lnTo>
                  <a:pt x="7549" y="832988"/>
                </a:lnTo>
                <a:lnTo>
                  <a:pt x="15743" y="838513"/>
                </a:lnTo>
                <a:lnTo>
                  <a:pt x="25778" y="840538"/>
                </a:lnTo>
                <a:lnTo>
                  <a:pt x="2551776" y="840538"/>
                </a:lnTo>
                <a:lnTo>
                  <a:pt x="2561810" y="838513"/>
                </a:lnTo>
                <a:lnTo>
                  <a:pt x="2570004" y="832988"/>
                </a:lnTo>
                <a:lnTo>
                  <a:pt x="2575529" y="824794"/>
                </a:lnTo>
                <a:lnTo>
                  <a:pt x="2577555" y="814760"/>
                </a:lnTo>
                <a:lnTo>
                  <a:pt x="2577555" y="25778"/>
                </a:lnTo>
                <a:lnTo>
                  <a:pt x="2575529" y="15744"/>
                </a:lnTo>
                <a:lnTo>
                  <a:pt x="2570004" y="7550"/>
                </a:lnTo>
                <a:lnTo>
                  <a:pt x="2561810" y="2025"/>
                </a:lnTo>
                <a:lnTo>
                  <a:pt x="2551776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23654" y="5820011"/>
            <a:ext cx="2372995" cy="422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7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Return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review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feedback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loop 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Leave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comments,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edits,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criteria/standards, 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similarity,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grading</a:t>
            </a:r>
            <a:r>
              <a:rPr kumimoji="0" sz="7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1838" y="984642"/>
            <a:ext cx="4488815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OneNote </a:t>
            </a:r>
            <a:r>
              <a:rPr kumimoji="0" sz="2000" b="0" i="0" u="none" strike="noStrike" kern="1200" cap="none" spc="-19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Notebooks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digital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binder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take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collaborate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6408" y="1862327"/>
            <a:ext cx="5849112" cy="3666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9144" y="2053719"/>
            <a:ext cx="5464235" cy="3282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04826" y="2053719"/>
            <a:ext cx="5469332" cy="3282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883" y="5478271"/>
            <a:ext cx="513016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Personal </a:t>
            </a:r>
            <a:r>
              <a:rPr kumimoji="0" sz="9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notes, </a:t>
            </a:r>
            <a:r>
              <a:rPr kumimoji="0" sz="9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9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notes, 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9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1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OneNote 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Notebooks 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personal 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workspace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student,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Content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Library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handouts,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 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Space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9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lessons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creative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activities.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83566" y="5478271"/>
            <a:ext cx="5248910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 </a:t>
            </a:r>
            <a:r>
              <a:rPr kumimoji="0" sz="9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9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 </a:t>
            </a: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meeting </a:t>
            </a:r>
            <a:r>
              <a:rPr kumimoji="0" sz="9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notes, brainstorming, 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9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classroom</a:t>
            </a: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observations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1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OneNote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 Notebooks 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personal 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workspace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member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teacher,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Content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Library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 </a:t>
            </a:r>
            <a:r>
              <a:rPr kumimoji="0" sz="9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information, 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Collaboration </a:t>
            </a:r>
            <a:r>
              <a:rPr kumimoji="0" sz="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Space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everyone 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9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 together,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 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powerful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notebook.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1839" y="1479803"/>
            <a:ext cx="5001260" cy="1121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Windows,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 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r>
              <a:rPr kumimoji="0" sz="1100" b="1" i="0" u="none" strike="noStrike" kern="1200" cap="none" spc="-2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Mac,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Applications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folder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r>
              <a:rPr kumimoji="0" sz="1100" b="1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r>
              <a:rPr kumimoji="0" sz="1100" b="0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mobile,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tap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icon.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Then,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email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password.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5162" y="3098295"/>
            <a:ext cx="5201785" cy="2936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00969" y="1479803"/>
            <a:ext cx="5132705" cy="1502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conversation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whole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team...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Click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r>
              <a:rPr kumimoji="0" sz="1100" b="0" i="0" u="none" strike="noStrike" kern="1200" cap="none" spc="-1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pick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Send</a:t>
            </a:r>
            <a:r>
              <a:rPr kumimoji="0" sz="1100" b="0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group...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Click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1100" b="1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chat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name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1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field, 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write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message,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2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Send</a:t>
            </a:r>
            <a:r>
              <a:rPr kumimoji="0" sz="1100" b="0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22178" y="3098295"/>
            <a:ext cx="5336569" cy="1104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CF49-502D-4BE0-BFC2-B8214798D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70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Video Reference – Instructor Viewpoint</a:t>
            </a:r>
          </a:p>
        </p:txBody>
      </p:sp>
      <p:pic>
        <p:nvPicPr>
          <p:cNvPr id="4" name="Online Media 3" title="D2L Virtual Classroom Demo">
            <a:hlinkClick r:id="" action="ppaction://media"/>
            <a:extLst>
              <a:ext uri="{FF2B5EF4-FFF2-40B4-BE49-F238E27FC236}">
                <a16:creationId xmlns:a16="http://schemas.microsoft.com/office/drawing/2014/main" id="{ACE227E8-BEE5-47BF-9102-71C82F923C6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018095"/>
            <a:ext cx="10068612" cy="566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22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4" name="object 4"/>
          <p:cNvSpPr/>
          <p:nvPr/>
        </p:nvSpPr>
        <p:spPr>
          <a:xfrm>
            <a:off x="2292095" y="2468879"/>
            <a:ext cx="7607808" cy="4245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83904" y="2660975"/>
            <a:ext cx="7224191" cy="3862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1838" y="984642"/>
            <a:ext cx="7992745" cy="5708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Enrich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classroom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announcements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posts.</a:t>
            </a:r>
            <a:r>
              <a:rPr kumimoji="0" sz="1100" b="0" i="0" u="none" strike="noStrike" kern="1200" cap="none" spc="1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Edit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students'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attention,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replies,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across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channels.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0557" y="2886364"/>
            <a:ext cx="1852930" cy="452120"/>
          </a:xfrm>
          <a:prstGeom prst="rect">
            <a:avLst/>
          </a:prstGeom>
          <a:solidFill>
            <a:srgbClr val="F3F2F1"/>
          </a:solidFill>
        </p:spPr>
        <p:txBody>
          <a:bodyPr vert="horz" wrap="square" lIns="0" tIns="108585" rIns="0" bIns="0" rtlCol="0">
            <a:spAutoFit/>
          </a:bodyPr>
          <a:lstStyle/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Format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text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text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color,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format,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7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style.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84880" y="2391051"/>
            <a:ext cx="76200" cy="412115"/>
          </a:xfrm>
          <a:custGeom>
            <a:avLst/>
            <a:gdLst/>
            <a:ahLst/>
            <a:cxnLst/>
            <a:rect l="l" t="t" r="r" b="b"/>
            <a:pathLst>
              <a:path w="76200" h="412114">
                <a:moveTo>
                  <a:pt x="33337" y="336524"/>
                </a:moveTo>
                <a:lnTo>
                  <a:pt x="23270" y="338557"/>
                </a:lnTo>
                <a:lnTo>
                  <a:pt x="11159" y="346722"/>
                </a:lnTo>
                <a:lnTo>
                  <a:pt x="2994" y="358832"/>
                </a:lnTo>
                <a:lnTo>
                  <a:pt x="0" y="373663"/>
                </a:lnTo>
                <a:lnTo>
                  <a:pt x="2994" y="388493"/>
                </a:lnTo>
                <a:lnTo>
                  <a:pt x="11159" y="400604"/>
                </a:lnTo>
                <a:lnTo>
                  <a:pt x="23270" y="408769"/>
                </a:lnTo>
                <a:lnTo>
                  <a:pt x="38100" y="411763"/>
                </a:lnTo>
                <a:lnTo>
                  <a:pt x="52930" y="408769"/>
                </a:lnTo>
                <a:lnTo>
                  <a:pt x="65040" y="400603"/>
                </a:lnTo>
                <a:lnTo>
                  <a:pt x="73205" y="388493"/>
                </a:lnTo>
                <a:lnTo>
                  <a:pt x="76200" y="373663"/>
                </a:lnTo>
                <a:lnTo>
                  <a:pt x="33337" y="373663"/>
                </a:lnTo>
                <a:lnTo>
                  <a:pt x="33337" y="336524"/>
                </a:lnTo>
                <a:close/>
              </a:path>
              <a:path w="76200" h="412114">
                <a:moveTo>
                  <a:pt x="38100" y="335563"/>
                </a:moveTo>
                <a:lnTo>
                  <a:pt x="33337" y="336524"/>
                </a:lnTo>
                <a:lnTo>
                  <a:pt x="33337" y="373663"/>
                </a:lnTo>
                <a:lnTo>
                  <a:pt x="42862" y="373663"/>
                </a:lnTo>
                <a:lnTo>
                  <a:pt x="42862" y="336524"/>
                </a:lnTo>
                <a:lnTo>
                  <a:pt x="38100" y="335563"/>
                </a:lnTo>
                <a:close/>
              </a:path>
              <a:path w="76200" h="412114">
                <a:moveTo>
                  <a:pt x="42862" y="336524"/>
                </a:moveTo>
                <a:lnTo>
                  <a:pt x="42862" y="373663"/>
                </a:lnTo>
                <a:lnTo>
                  <a:pt x="76200" y="373663"/>
                </a:lnTo>
                <a:lnTo>
                  <a:pt x="73205" y="358832"/>
                </a:lnTo>
                <a:lnTo>
                  <a:pt x="65040" y="346722"/>
                </a:lnTo>
                <a:lnTo>
                  <a:pt x="52930" y="338557"/>
                </a:lnTo>
                <a:lnTo>
                  <a:pt x="42862" y="336524"/>
                </a:lnTo>
                <a:close/>
              </a:path>
              <a:path w="76200" h="412114">
                <a:moveTo>
                  <a:pt x="42861" y="0"/>
                </a:moveTo>
                <a:lnTo>
                  <a:pt x="33336" y="0"/>
                </a:lnTo>
                <a:lnTo>
                  <a:pt x="33337" y="336524"/>
                </a:lnTo>
                <a:lnTo>
                  <a:pt x="38100" y="335563"/>
                </a:lnTo>
                <a:lnTo>
                  <a:pt x="42862" y="335563"/>
                </a:lnTo>
                <a:lnTo>
                  <a:pt x="42861" y="0"/>
                </a:lnTo>
                <a:close/>
              </a:path>
              <a:path w="76200" h="412114">
                <a:moveTo>
                  <a:pt x="42862" y="335563"/>
                </a:moveTo>
                <a:lnTo>
                  <a:pt x="38100" y="335563"/>
                </a:lnTo>
                <a:lnTo>
                  <a:pt x="42862" y="336524"/>
                </a:lnTo>
                <a:lnTo>
                  <a:pt x="42862" y="335563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25353" y="3077914"/>
            <a:ext cx="351155" cy="76200"/>
          </a:xfrm>
          <a:custGeom>
            <a:avLst/>
            <a:gdLst/>
            <a:ahLst/>
            <a:cxnLst/>
            <a:rect l="l" t="t" r="r" b="b"/>
            <a:pathLst>
              <a:path w="351155" h="76200">
                <a:moveTo>
                  <a:pt x="312846" y="0"/>
                </a:moveTo>
                <a:lnTo>
                  <a:pt x="298015" y="2994"/>
                </a:lnTo>
                <a:lnTo>
                  <a:pt x="285905" y="11159"/>
                </a:lnTo>
                <a:lnTo>
                  <a:pt x="277740" y="23270"/>
                </a:lnTo>
                <a:lnTo>
                  <a:pt x="275708" y="33337"/>
                </a:lnTo>
                <a:lnTo>
                  <a:pt x="312846" y="33337"/>
                </a:lnTo>
                <a:lnTo>
                  <a:pt x="312846" y="42862"/>
                </a:lnTo>
                <a:lnTo>
                  <a:pt x="275708" y="42862"/>
                </a:lnTo>
                <a:lnTo>
                  <a:pt x="277740" y="52930"/>
                </a:lnTo>
                <a:lnTo>
                  <a:pt x="285905" y="65040"/>
                </a:lnTo>
                <a:lnTo>
                  <a:pt x="298016" y="73205"/>
                </a:lnTo>
                <a:lnTo>
                  <a:pt x="312846" y="76200"/>
                </a:lnTo>
                <a:lnTo>
                  <a:pt x="327676" y="73205"/>
                </a:lnTo>
                <a:lnTo>
                  <a:pt x="339787" y="65040"/>
                </a:lnTo>
                <a:lnTo>
                  <a:pt x="347952" y="52930"/>
                </a:lnTo>
                <a:lnTo>
                  <a:pt x="349985" y="42862"/>
                </a:lnTo>
                <a:lnTo>
                  <a:pt x="312846" y="42862"/>
                </a:lnTo>
                <a:lnTo>
                  <a:pt x="349985" y="42861"/>
                </a:lnTo>
                <a:lnTo>
                  <a:pt x="350946" y="38100"/>
                </a:lnTo>
                <a:lnTo>
                  <a:pt x="347952" y="23269"/>
                </a:lnTo>
                <a:lnTo>
                  <a:pt x="339786" y="11159"/>
                </a:lnTo>
                <a:lnTo>
                  <a:pt x="327675" y="2994"/>
                </a:lnTo>
                <a:lnTo>
                  <a:pt x="312846" y="0"/>
                </a:lnTo>
                <a:close/>
              </a:path>
              <a:path w="351155" h="76200">
                <a:moveTo>
                  <a:pt x="275708" y="33337"/>
                </a:moveTo>
                <a:lnTo>
                  <a:pt x="274746" y="38100"/>
                </a:lnTo>
                <a:lnTo>
                  <a:pt x="275708" y="42862"/>
                </a:lnTo>
                <a:lnTo>
                  <a:pt x="312846" y="42862"/>
                </a:lnTo>
                <a:lnTo>
                  <a:pt x="312846" y="33337"/>
                </a:lnTo>
                <a:lnTo>
                  <a:pt x="275708" y="33337"/>
                </a:lnTo>
                <a:close/>
              </a:path>
              <a:path w="351155" h="76200">
                <a:moveTo>
                  <a:pt x="0" y="33336"/>
                </a:moveTo>
                <a:lnTo>
                  <a:pt x="0" y="42861"/>
                </a:lnTo>
                <a:lnTo>
                  <a:pt x="275708" y="42862"/>
                </a:lnTo>
                <a:lnTo>
                  <a:pt x="274746" y="38100"/>
                </a:lnTo>
                <a:lnTo>
                  <a:pt x="275708" y="33337"/>
                </a:lnTo>
                <a:lnTo>
                  <a:pt x="0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28372" y="2391051"/>
            <a:ext cx="76200" cy="412115"/>
          </a:xfrm>
          <a:custGeom>
            <a:avLst/>
            <a:gdLst/>
            <a:ahLst/>
            <a:cxnLst/>
            <a:rect l="l" t="t" r="r" b="b"/>
            <a:pathLst>
              <a:path w="76200" h="412114">
                <a:moveTo>
                  <a:pt x="33337" y="336524"/>
                </a:moveTo>
                <a:lnTo>
                  <a:pt x="23270" y="338557"/>
                </a:lnTo>
                <a:lnTo>
                  <a:pt x="11159" y="346722"/>
                </a:lnTo>
                <a:lnTo>
                  <a:pt x="2994" y="358832"/>
                </a:lnTo>
                <a:lnTo>
                  <a:pt x="0" y="373663"/>
                </a:lnTo>
                <a:lnTo>
                  <a:pt x="2994" y="388493"/>
                </a:lnTo>
                <a:lnTo>
                  <a:pt x="11159" y="400604"/>
                </a:lnTo>
                <a:lnTo>
                  <a:pt x="23270" y="408769"/>
                </a:lnTo>
                <a:lnTo>
                  <a:pt x="38100" y="411763"/>
                </a:lnTo>
                <a:lnTo>
                  <a:pt x="52930" y="408769"/>
                </a:lnTo>
                <a:lnTo>
                  <a:pt x="65040" y="400603"/>
                </a:lnTo>
                <a:lnTo>
                  <a:pt x="73205" y="388493"/>
                </a:lnTo>
                <a:lnTo>
                  <a:pt x="76200" y="373663"/>
                </a:lnTo>
                <a:lnTo>
                  <a:pt x="33337" y="373663"/>
                </a:lnTo>
                <a:lnTo>
                  <a:pt x="33337" y="336524"/>
                </a:lnTo>
                <a:close/>
              </a:path>
              <a:path w="76200" h="412114">
                <a:moveTo>
                  <a:pt x="38100" y="335563"/>
                </a:moveTo>
                <a:lnTo>
                  <a:pt x="33337" y="336524"/>
                </a:lnTo>
                <a:lnTo>
                  <a:pt x="33337" y="373663"/>
                </a:lnTo>
                <a:lnTo>
                  <a:pt x="42862" y="373663"/>
                </a:lnTo>
                <a:lnTo>
                  <a:pt x="42862" y="336524"/>
                </a:lnTo>
                <a:lnTo>
                  <a:pt x="38100" y="335563"/>
                </a:lnTo>
                <a:close/>
              </a:path>
              <a:path w="76200" h="412114">
                <a:moveTo>
                  <a:pt x="42862" y="336524"/>
                </a:moveTo>
                <a:lnTo>
                  <a:pt x="42862" y="373663"/>
                </a:lnTo>
                <a:lnTo>
                  <a:pt x="76200" y="373663"/>
                </a:lnTo>
                <a:lnTo>
                  <a:pt x="73205" y="358832"/>
                </a:lnTo>
                <a:lnTo>
                  <a:pt x="65040" y="346722"/>
                </a:lnTo>
                <a:lnTo>
                  <a:pt x="52930" y="338557"/>
                </a:lnTo>
                <a:lnTo>
                  <a:pt x="42862" y="336524"/>
                </a:lnTo>
                <a:close/>
              </a:path>
              <a:path w="76200" h="412114">
                <a:moveTo>
                  <a:pt x="42862" y="0"/>
                </a:moveTo>
                <a:lnTo>
                  <a:pt x="33337" y="0"/>
                </a:lnTo>
                <a:lnTo>
                  <a:pt x="33337" y="336524"/>
                </a:lnTo>
                <a:lnTo>
                  <a:pt x="38100" y="335563"/>
                </a:lnTo>
                <a:lnTo>
                  <a:pt x="42862" y="335563"/>
                </a:lnTo>
                <a:lnTo>
                  <a:pt x="42862" y="0"/>
                </a:lnTo>
                <a:close/>
              </a:path>
              <a:path w="76200" h="412114">
                <a:moveTo>
                  <a:pt x="42862" y="335563"/>
                </a:moveTo>
                <a:lnTo>
                  <a:pt x="38100" y="335563"/>
                </a:lnTo>
                <a:lnTo>
                  <a:pt x="42862" y="336524"/>
                </a:lnTo>
                <a:lnTo>
                  <a:pt x="42862" y="335563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02171" y="2391051"/>
            <a:ext cx="76200" cy="412115"/>
          </a:xfrm>
          <a:custGeom>
            <a:avLst/>
            <a:gdLst/>
            <a:ahLst/>
            <a:cxnLst/>
            <a:rect l="l" t="t" r="r" b="b"/>
            <a:pathLst>
              <a:path w="76200" h="412114">
                <a:moveTo>
                  <a:pt x="33337" y="336524"/>
                </a:moveTo>
                <a:lnTo>
                  <a:pt x="23270" y="338557"/>
                </a:lnTo>
                <a:lnTo>
                  <a:pt x="11159" y="346722"/>
                </a:lnTo>
                <a:lnTo>
                  <a:pt x="2994" y="358832"/>
                </a:lnTo>
                <a:lnTo>
                  <a:pt x="0" y="373663"/>
                </a:lnTo>
                <a:lnTo>
                  <a:pt x="2994" y="388493"/>
                </a:lnTo>
                <a:lnTo>
                  <a:pt x="11159" y="400604"/>
                </a:lnTo>
                <a:lnTo>
                  <a:pt x="23270" y="408769"/>
                </a:lnTo>
                <a:lnTo>
                  <a:pt x="38100" y="411763"/>
                </a:lnTo>
                <a:lnTo>
                  <a:pt x="52930" y="408769"/>
                </a:lnTo>
                <a:lnTo>
                  <a:pt x="65040" y="400603"/>
                </a:lnTo>
                <a:lnTo>
                  <a:pt x="73205" y="388493"/>
                </a:lnTo>
                <a:lnTo>
                  <a:pt x="76200" y="373663"/>
                </a:lnTo>
                <a:lnTo>
                  <a:pt x="33337" y="373663"/>
                </a:lnTo>
                <a:lnTo>
                  <a:pt x="33337" y="336524"/>
                </a:lnTo>
                <a:close/>
              </a:path>
              <a:path w="76200" h="412114">
                <a:moveTo>
                  <a:pt x="38100" y="335563"/>
                </a:moveTo>
                <a:lnTo>
                  <a:pt x="33337" y="336524"/>
                </a:lnTo>
                <a:lnTo>
                  <a:pt x="33337" y="373663"/>
                </a:lnTo>
                <a:lnTo>
                  <a:pt x="42862" y="373663"/>
                </a:lnTo>
                <a:lnTo>
                  <a:pt x="42862" y="336524"/>
                </a:lnTo>
                <a:lnTo>
                  <a:pt x="38100" y="335563"/>
                </a:lnTo>
                <a:close/>
              </a:path>
              <a:path w="76200" h="412114">
                <a:moveTo>
                  <a:pt x="42862" y="336524"/>
                </a:moveTo>
                <a:lnTo>
                  <a:pt x="42862" y="373663"/>
                </a:lnTo>
                <a:lnTo>
                  <a:pt x="76200" y="373663"/>
                </a:lnTo>
                <a:lnTo>
                  <a:pt x="73205" y="358832"/>
                </a:lnTo>
                <a:lnTo>
                  <a:pt x="65040" y="346722"/>
                </a:lnTo>
                <a:lnTo>
                  <a:pt x="52930" y="338557"/>
                </a:lnTo>
                <a:lnTo>
                  <a:pt x="42862" y="336524"/>
                </a:lnTo>
                <a:close/>
              </a:path>
              <a:path w="76200" h="412114">
                <a:moveTo>
                  <a:pt x="42861" y="0"/>
                </a:moveTo>
                <a:lnTo>
                  <a:pt x="33336" y="0"/>
                </a:lnTo>
                <a:lnTo>
                  <a:pt x="33337" y="336524"/>
                </a:lnTo>
                <a:lnTo>
                  <a:pt x="38100" y="335563"/>
                </a:lnTo>
                <a:lnTo>
                  <a:pt x="42862" y="335563"/>
                </a:lnTo>
                <a:lnTo>
                  <a:pt x="42861" y="0"/>
                </a:lnTo>
                <a:close/>
              </a:path>
              <a:path w="76200" h="412114">
                <a:moveTo>
                  <a:pt x="42862" y="335563"/>
                </a:moveTo>
                <a:lnTo>
                  <a:pt x="38100" y="335563"/>
                </a:lnTo>
                <a:lnTo>
                  <a:pt x="42862" y="336524"/>
                </a:lnTo>
                <a:lnTo>
                  <a:pt x="42862" y="335563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434613" y="2391051"/>
            <a:ext cx="76200" cy="573405"/>
          </a:xfrm>
          <a:custGeom>
            <a:avLst/>
            <a:gdLst/>
            <a:ahLst/>
            <a:cxnLst/>
            <a:rect l="l" t="t" r="r" b="b"/>
            <a:pathLst>
              <a:path w="76200" h="573405">
                <a:moveTo>
                  <a:pt x="33337" y="497847"/>
                </a:moveTo>
                <a:lnTo>
                  <a:pt x="23270" y="499880"/>
                </a:lnTo>
                <a:lnTo>
                  <a:pt x="11159" y="508045"/>
                </a:lnTo>
                <a:lnTo>
                  <a:pt x="2994" y="520155"/>
                </a:lnTo>
                <a:lnTo>
                  <a:pt x="0" y="534986"/>
                </a:lnTo>
                <a:lnTo>
                  <a:pt x="2994" y="549816"/>
                </a:lnTo>
                <a:lnTo>
                  <a:pt x="11159" y="561926"/>
                </a:lnTo>
                <a:lnTo>
                  <a:pt x="23270" y="570092"/>
                </a:lnTo>
                <a:lnTo>
                  <a:pt x="38100" y="573086"/>
                </a:lnTo>
                <a:lnTo>
                  <a:pt x="52930" y="570092"/>
                </a:lnTo>
                <a:lnTo>
                  <a:pt x="65040" y="561926"/>
                </a:lnTo>
                <a:lnTo>
                  <a:pt x="73205" y="549816"/>
                </a:lnTo>
                <a:lnTo>
                  <a:pt x="76200" y="534986"/>
                </a:lnTo>
                <a:lnTo>
                  <a:pt x="33337" y="534986"/>
                </a:lnTo>
                <a:lnTo>
                  <a:pt x="33337" y="497847"/>
                </a:lnTo>
                <a:close/>
              </a:path>
              <a:path w="76200" h="573405">
                <a:moveTo>
                  <a:pt x="38100" y="496886"/>
                </a:moveTo>
                <a:lnTo>
                  <a:pt x="33337" y="497847"/>
                </a:lnTo>
                <a:lnTo>
                  <a:pt x="33337" y="534986"/>
                </a:lnTo>
                <a:lnTo>
                  <a:pt x="42862" y="534986"/>
                </a:lnTo>
                <a:lnTo>
                  <a:pt x="42862" y="497847"/>
                </a:lnTo>
                <a:lnTo>
                  <a:pt x="38100" y="496886"/>
                </a:lnTo>
                <a:close/>
              </a:path>
              <a:path w="76200" h="573405">
                <a:moveTo>
                  <a:pt x="42862" y="497847"/>
                </a:moveTo>
                <a:lnTo>
                  <a:pt x="42862" y="534986"/>
                </a:lnTo>
                <a:lnTo>
                  <a:pt x="76200" y="534986"/>
                </a:lnTo>
                <a:lnTo>
                  <a:pt x="73205" y="520155"/>
                </a:lnTo>
                <a:lnTo>
                  <a:pt x="65040" y="508045"/>
                </a:lnTo>
                <a:lnTo>
                  <a:pt x="52930" y="499880"/>
                </a:lnTo>
                <a:lnTo>
                  <a:pt x="42862" y="497847"/>
                </a:lnTo>
                <a:close/>
              </a:path>
              <a:path w="76200" h="573405">
                <a:moveTo>
                  <a:pt x="42861" y="0"/>
                </a:moveTo>
                <a:lnTo>
                  <a:pt x="33336" y="0"/>
                </a:lnTo>
                <a:lnTo>
                  <a:pt x="33337" y="497847"/>
                </a:lnTo>
                <a:lnTo>
                  <a:pt x="38100" y="496886"/>
                </a:lnTo>
                <a:lnTo>
                  <a:pt x="42862" y="496886"/>
                </a:lnTo>
                <a:lnTo>
                  <a:pt x="42861" y="0"/>
                </a:lnTo>
                <a:close/>
              </a:path>
              <a:path w="76200" h="573405">
                <a:moveTo>
                  <a:pt x="42862" y="496886"/>
                </a:moveTo>
                <a:lnTo>
                  <a:pt x="38100" y="496886"/>
                </a:lnTo>
                <a:lnTo>
                  <a:pt x="42862" y="497847"/>
                </a:lnTo>
                <a:lnTo>
                  <a:pt x="42862" y="49688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0557" y="3435004"/>
            <a:ext cx="1852930" cy="653415"/>
          </a:xfrm>
          <a:custGeom>
            <a:avLst/>
            <a:gdLst/>
            <a:ahLst/>
            <a:cxnLst/>
            <a:rect l="l" t="t" r="r" b="b"/>
            <a:pathLst>
              <a:path w="1852930" h="653414">
                <a:moveTo>
                  <a:pt x="1832722" y="0"/>
                </a:moveTo>
                <a:lnTo>
                  <a:pt x="20024" y="0"/>
                </a:lnTo>
                <a:lnTo>
                  <a:pt x="12230" y="1573"/>
                </a:lnTo>
                <a:lnTo>
                  <a:pt x="5865" y="5865"/>
                </a:lnTo>
                <a:lnTo>
                  <a:pt x="1573" y="12230"/>
                </a:lnTo>
                <a:lnTo>
                  <a:pt x="0" y="20025"/>
                </a:lnTo>
                <a:lnTo>
                  <a:pt x="0" y="632875"/>
                </a:lnTo>
                <a:lnTo>
                  <a:pt x="1573" y="640669"/>
                </a:lnTo>
                <a:lnTo>
                  <a:pt x="5865" y="647035"/>
                </a:lnTo>
                <a:lnTo>
                  <a:pt x="12230" y="651326"/>
                </a:lnTo>
                <a:lnTo>
                  <a:pt x="20024" y="652900"/>
                </a:lnTo>
                <a:lnTo>
                  <a:pt x="1832722" y="652900"/>
                </a:lnTo>
                <a:lnTo>
                  <a:pt x="1840517" y="651326"/>
                </a:lnTo>
                <a:lnTo>
                  <a:pt x="1846882" y="647035"/>
                </a:lnTo>
                <a:lnTo>
                  <a:pt x="1851174" y="640669"/>
                </a:lnTo>
                <a:lnTo>
                  <a:pt x="1852748" y="632875"/>
                </a:lnTo>
                <a:lnTo>
                  <a:pt x="1852748" y="20025"/>
                </a:lnTo>
                <a:lnTo>
                  <a:pt x="1851174" y="12230"/>
                </a:lnTo>
                <a:lnTo>
                  <a:pt x="1846882" y="5865"/>
                </a:lnTo>
                <a:lnTo>
                  <a:pt x="1840517" y="1573"/>
                </a:lnTo>
                <a:lnTo>
                  <a:pt x="1832722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5162" y="3509626"/>
            <a:ext cx="1490980" cy="422909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subject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Keep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topic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clear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 adding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subject.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25353" y="3454432"/>
            <a:ext cx="351155" cy="76200"/>
          </a:xfrm>
          <a:custGeom>
            <a:avLst/>
            <a:gdLst/>
            <a:ahLst/>
            <a:cxnLst/>
            <a:rect l="l" t="t" r="r" b="b"/>
            <a:pathLst>
              <a:path w="351155" h="76200">
                <a:moveTo>
                  <a:pt x="312846" y="0"/>
                </a:moveTo>
                <a:lnTo>
                  <a:pt x="298015" y="2994"/>
                </a:lnTo>
                <a:lnTo>
                  <a:pt x="285905" y="11159"/>
                </a:lnTo>
                <a:lnTo>
                  <a:pt x="277740" y="23270"/>
                </a:lnTo>
                <a:lnTo>
                  <a:pt x="275708" y="33337"/>
                </a:lnTo>
                <a:lnTo>
                  <a:pt x="312846" y="33337"/>
                </a:lnTo>
                <a:lnTo>
                  <a:pt x="312846" y="42862"/>
                </a:lnTo>
                <a:lnTo>
                  <a:pt x="275708" y="42862"/>
                </a:lnTo>
                <a:lnTo>
                  <a:pt x="277741" y="52930"/>
                </a:lnTo>
                <a:lnTo>
                  <a:pt x="285906" y="65040"/>
                </a:lnTo>
                <a:lnTo>
                  <a:pt x="298017" y="73205"/>
                </a:lnTo>
                <a:lnTo>
                  <a:pt x="312846" y="76200"/>
                </a:lnTo>
                <a:lnTo>
                  <a:pt x="327676" y="73205"/>
                </a:lnTo>
                <a:lnTo>
                  <a:pt x="339787" y="65040"/>
                </a:lnTo>
                <a:lnTo>
                  <a:pt x="347952" y="52929"/>
                </a:lnTo>
                <a:lnTo>
                  <a:pt x="349985" y="42862"/>
                </a:lnTo>
                <a:lnTo>
                  <a:pt x="312846" y="42862"/>
                </a:lnTo>
                <a:lnTo>
                  <a:pt x="349985" y="42861"/>
                </a:lnTo>
                <a:lnTo>
                  <a:pt x="350946" y="38100"/>
                </a:lnTo>
                <a:lnTo>
                  <a:pt x="347952" y="23269"/>
                </a:lnTo>
                <a:lnTo>
                  <a:pt x="339786" y="11159"/>
                </a:lnTo>
                <a:lnTo>
                  <a:pt x="327675" y="2994"/>
                </a:lnTo>
                <a:lnTo>
                  <a:pt x="312846" y="0"/>
                </a:lnTo>
                <a:close/>
              </a:path>
              <a:path w="351155" h="76200">
                <a:moveTo>
                  <a:pt x="275708" y="33337"/>
                </a:moveTo>
                <a:lnTo>
                  <a:pt x="274746" y="38100"/>
                </a:lnTo>
                <a:lnTo>
                  <a:pt x="275708" y="42862"/>
                </a:lnTo>
                <a:lnTo>
                  <a:pt x="312846" y="42862"/>
                </a:lnTo>
                <a:lnTo>
                  <a:pt x="312846" y="33337"/>
                </a:lnTo>
                <a:lnTo>
                  <a:pt x="275708" y="33337"/>
                </a:lnTo>
                <a:close/>
              </a:path>
              <a:path w="351155" h="76200">
                <a:moveTo>
                  <a:pt x="0" y="33336"/>
                </a:moveTo>
                <a:lnTo>
                  <a:pt x="0" y="42861"/>
                </a:lnTo>
                <a:lnTo>
                  <a:pt x="275708" y="42862"/>
                </a:lnTo>
                <a:lnTo>
                  <a:pt x="274746" y="38100"/>
                </a:lnTo>
                <a:lnTo>
                  <a:pt x="275708" y="33337"/>
                </a:lnTo>
                <a:lnTo>
                  <a:pt x="0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0557" y="5870359"/>
            <a:ext cx="1852930" cy="653415"/>
          </a:xfrm>
          <a:custGeom>
            <a:avLst/>
            <a:gdLst/>
            <a:ahLst/>
            <a:cxnLst/>
            <a:rect l="l" t="t" r="r" b="b"/>
            <a:pathLst>
              <a:path w="1852930" h="653415">
                <a:moveTo>
                  <a:pt x="1832722" y="0"/>
                </a:moveTo>
                <a:lnTo>
                  <a:pt x="20024" y="0"/>
                </a:lnTo>
                <a:lnTo>
                  <a:pt x="12230" y="1573"/>
                </a:lnTo>
                <a:lnTo>
                  <a:pt x="5865" y="5865"/>
                </a:lnTo>
                <a:lnTo>
                  <a:pt x="1573" y="12230"/>
                </a:lnTo>
                <a:lnTo>
                  <a:pt x="0" y="20024"/>
                </a:lnTo>
                <a:lnTo>
                  <a:pt x="0" y="632875"/>
                </a:lnTo>
                <a:lnTo>
                  <a:pt x="1573" y="640669"/>
                </a:lnTo>
                <a:lnTo>
                  <a:pt x="5865" y="647034"/>
                </a:lnTo>
                <a:lnTo>
                  <a:pt x="12230" y="651326"/>
                </a:lnTo>
                <a:lnTo>
                  <a:pt x="20024" y="652899"/>
                </a:lnTo>
                <a:lnTo>
                  <a:pt x="1832722" y="652899"/>
                </a:lnTo>
                <a:lnTo>
                  <a:pt x="1840517" y="651326"/>
                </a:lnTo>
                <a:lnTo>
                  <a:pt x="1846882" y="647034"/>
                </a:lnTo>
                <a:lnTo>
                  <a:pt x="1851174" y="640669"/>
                </a:lnTo>
                <a:lnTo>
                  <a:pt x="1852748" y="632875"/>
                </a:lnTo>
                <a:lnTo>
                  <a:pt x="1852748" y="20024"/>
                </a:lnTo>
                <a:lnTo>
                  <a:pt x="1851174" y="12230"/>
                </a:lnTo>
                <a:lnTo>
                  <a:pt x="1846882" y="5865"/>
                </a:lnTo>
                <a:lnTo>
                  <a:pt x="1840517" y="1573"/>
                </a:lnTo>
                <a:lnTo>
                  <a:pt x="1832722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5162" y="5944978"/>
            <a:ext cx="1543685" cy="422909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subject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01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enter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rich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format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</a:t>
            </a:r>
            <a:r>
              <a:rPr kumimoji="0" sz="700" b="0" i="0" u="none" strike="noStrike" kern="1200" cap="none" spc="-1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25353" y="6326724"/>
            <a:ext cx="351155" cy="76200"/>
          </a:xfrm>
          <a:custGeom>
            <a:avLst/>
            <a:gdLst/>
            <a:ahLst/>
            <a:cxnLst/>
            <a:rect l="l" t="t" r="r" b="b"/>
            <a:pathLst>
              <a:path w="351155" h="76200">
                <a:moveTo>
                  <a:pt x="312846" y="0"/>
                </a:moveTo>
                <a:lnTo>
                  <a:pt x="298016" y="2994"/>
                </a:lnTo>
                <a:lnTo>
                  <a:pt x="285905" y="11159"/>
                </a:lnTo>
                <a:lnTo>
                  <a:pt x="277740" y="23269"/>
                </a:lnTo>
                <a:lnTo>
                  <a:pt x="275708" y="33337"/>
                </a:lnTo>
                <a:lnTo>
                  <a:pt x="312846" y="33337"/>
                </a:lnTo>
                <a:lnTo>
                  <a:pt x="312846" y="42862"/>
                </a:lnTo>
                <a:lnTo>
                  <a:pt x="275708" y="42862"/>
                </a:lnTo>
                <a:lnTo>
                  <a:pt x="277740" y="52930"/>
                </a:lnTo>
                <a:lnTo>
                  <a:pt x="285905" y="65040"/>
                </a:lnTo>
                <a:lnTo>
                  <a:pt x="298016" y="73205"/>
                </a:lnTo>
                <a:lnTo>
                  <a:pt x="312846" y="76200"/>
                </a:lnTo>
                <a:lnTo>
                  <a:pt x="327676" y="73205"/>
                </a:lnTo>
                <a:lnTo>
                  <a:pt x="339787" y="65040"/>
                </a:lnTo>
                <a:lnTo>
                  <a:pt x="347952" y="52930"/>
                </a:lnTo>
                <a:lnTo>
                  <a:pt x="349985" y="42862"/>
                </a:lnTo>
                <a:lnTo>
                  <a:pt x="312846" y="42862"/>
                </a:lnTo>
                <a:lnTo>
                  <a:pt x="349985" y="42861"/>
                </a:lnTo>
                <a:lnTo>
                  <a:pt x="350946" y="38099"/>
                </a:lnTo>
                <a:lnTo>
                  <a:pt x="347952" y="23269"/>
                </a:lnTo>
                <a:lnTo>
                  <a:pt x="339786" y="11159"/>
                </a:lnTo>
                <a:lnTo>
                  <a:pt x="327676" y="2994"/>
                </a:lnTo>
                <a:lnTo>
                  <a:pt x="312846" y="0"/>
                </a:lnTo>
                <a:close/>
              </a:path>
              <a:path w="351155" h="76200">
                <a:moveTo>
                  <a:pt x="275708" y="33337"/>
                </a:moveTo>
                <a:lnTo>
                  <a:pt x="274746" y="38100"/>
                </a:lnTo>
                <a:lnTo>
                  <a:pt x="275708" y="42862"/>
                </a:lnTo>
                <a:lnTo>
                  <a:pt x="312846" y="42862"/>
                </a:lnTo>
                <a:lnTo>
                  <a:pt x="312846" y="33337"/>
                </a:lnTo>
                <a:lnTo>
                  <a:pt x="275708" y="33337"/>
                </a:lnTo>
                <a:close/>
              </a:path>
              <a:path w="351155" h="76200">
                <a:moveTo>
                  <a:pt x="0" y="33336"/>
                </a:moveTo>
                <a:lnTo>
                  <a:pt x="0" y="42861"/>
                </a:lnTo>
                <a:lnTo>
                  <a:pt x="275708" y="42862"/>
                </a:lnTo>
                <a:lnTo>
                  <a:pt x="274746" y="38099"/>
                </a:lnTo>
                <a:lnTo>
                  <a:pt x="275708" y="33337"/>
                </a:lnTo>
                <a:lnTo>
                  <a:pt x="0" y="33336"/>
                </a:lnTo>
                <a:close/>
              </a:path>
            </a:pathLst>
          </a:custGeom>
          <a:solidFill>
            <a:srgbClr val="6264A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59569" y="1710747"/>
            <a:ext cx="1510030" cy="713105"/>
          </a:xfrm>
          <a:custGeom>
            <a:avLst/>
            <a:gdLst/>
            <a:ahLst/>
            <a:cxnLst/>
            <a:rect l="l" t="t" r="r" b="b"/>
            <a:pathLst>
              <a:path w="1510029" h="713105">
                <a:moveTo>
                  <a:pt x="1488147" y="0"/>
                </a:moveTo>
                <a:lnTo>
                  <a:pt x="21854" y="0"/>
                </a:lnTo>
                <a:lnTo>
                  <a:pt x="13347" y="1717"/>
                </a:lnTo>
                <a:lnTo>
                  <a:pt x="6401" y="6400"/>
                </a:lnTo>
                <a:lnTo>
                  <a:pt x="1717" y="13347"/>
                </a:lnTo>
                <a:lnTo>
                  <a:pt x="0" y="21854"/>
                </a:lnTo>
                <a:lnTo>
                  <a:pt x="0" y="690725"/>
                </a:lnTo>
                <a:lnTo>
                  <a:pt x="1717" y="699231"/>
                </a:lnTo>
                <a:lnTo>
                  <a:pt x="6401" y="706177"/>
                </a:lnTo>
                <a:lnTo>
                  <a:pt x="13347" y="710861"/>
                </a:lnTo>
                <a:lnTo>
                  <a:pt x="21854" y="712579"/>
                </a:lnTo>
                <a:lnTo>
                  <a:pt x="1488147" y="712579"/>
                </a:lnTo>
                <a:lnTo>
                  <a:pt x="1496654" y="710861"/>
                </a:lnTo>
                <a:lnTo>
                  <a:pt x="1503601" y="706177"/>
                </a:lnTo>
                <a:lnTo>
                  <a:pt x="1508284" y="699231"/>
                </a:lnTo>
                <a:lnTo>
                  <a:pt x="1510002" y="690725"/>
                </a:lnTo>
                <a:lnTo>
                  <a:pt x="1510002" y="21854"/>
                </a:lnTo>
                <a:lnTo>
                  <a:pt x="1508284" y="13347"/>
                </a:lnTo>
                <a:lnTo>
                  <a:pt x="1503601" y="6400"/>
                </a:lnTo>
                <a:lnTo>
                  <a:pt x="1496654" y="1717"/>
                </a:lnTo>
                <a:lnTo>
                  <a:pt x="1488147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44710" y="1787507"/>
            <a:ext cx="1197610" cy="547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7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 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7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 conversation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topic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announcement.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608834" y="1710747"/>
            <a:ext cx="2200275" cy="713105"/>
          </a:xfrm>
          <a:custGeom>
            <a:avLst/>
            <a:gdLst/>
            <a:ahLst/>
            <a:cxnLst/>
            <a:rect l="l" t="t" r="r" b="b"/>
            <a:pathLst>
              <a:path w="2200275" h="713105">
                <a:moveTo>
                  <a:pt x="2178329" y="0"/>
                </a:moveTo>
                <a:lnTo>
                  <a:pt x="21855" y="0"/>
                </a:lnTo>
                <a:lnTo>
                  <a:pt x="13347" y="1717"/>
                </a:lnTo>
                <a:lnTo>
                  <a:pt x="6400" y="6400"/>
                </a:lnTo>
                <a:lnTo>
                  <a:pt x="1717" y="13347"/>
                </a:lnTo>
                <a:lnTo>
                  <a:pt x="0" y="21855"/>
                </a:lnTo>
                <a:lnTo>
                  <a:pt x="0" y="690723"/>
                </a:lnTo>
                <a:lnTo>
                  <a:pt x="1717" y="699230"/>
                </a:lnTo>
                <a:lnTo>
                  <a:pt x="6400" y="706177"/>
                </a:lnTo>
                <a:lnTo>
                  <a:pt x="13347" y="710861"/>
                </a:lnTo>
                <a:lnTo>
                  <a:pt x="21855" y="712579"/>
                </a:lnTo>
                <a:lnTo>
                  <a:pt x="2178329" y="712579"/>
                </a:lnTo>
                <a:lnTo>
                  <a:pt x="2186836" y="710861"/>
                </a:lnTo>
                <a:lnTo>
                  <a:pt x="2193782" y="706177"/>
                </a:lnTo>
                <a:lnTo>
                  <a:pt x="2198466" y="699230"/>
                </a:lnTo>
                <a:lnTo>
                  <a:pt x="2200183" y="690723"/>
                </a:lnTo>
                <a:lnTo>
                  <a:pt x="2200183" y="21855"/>
                </a:lnTo>
                <a:lnTo>
                  <a:pt x="2198466" y="13347"/>
                </a:lnTo>
                <a:lnTo>
                  <a:pt x="2193782" y="6400"/>
                </a:lnTo>
                <a:lnTo>
                  <a:pt x="2186836" y="1717"/>
                </a:lnTo>
                <a:lnTo>
                  <a:pt x="2178329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93975" y="1787507"/>
            <a:ext cx="1951355" cy="4197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 </a:t>
            </a:r>
            <a:r>
              <a:rPr kumimoji="0" sz="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8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importance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Mark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 </a:t>
            </a:r>
            <a:r>
              <a:rPr kumimoji="0" sz="7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important 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7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draw  more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28913" y="1710747"/>
            <a:ext cx="1293495" cy="713105"/>
          </a:xfrm>
          <a:custGeom>
            <a:avLst/>
            <a:gdLst/>
            <a:ahLst/>
            <a:cxnLst/>
            <a:rect l="l" t="t" r="r" b="b"/>
            <a:pathLst>
              <a:path w="1293495" h="713105">
                <a:moveTo>
                  <a:pt x="1271085" y="0"/>
                </a:moveTo>
                <a:lnTo>
                  <a:pt x="21855" y="0"/>
                </a:lnTo>
                <a:lnTo>
                  <a:pt x="13348" y="1717"/>
                </a:lnTo>
                <a:lnTo>
                  <a:pt x="6401" y="6400"/>
                </a:lnTo>
                <a:lnTo>
                  <a:pt x="1717" y="13347"/>
                </a:lnTo>
                <a:lnTo>
                  <a:pt x="0" y="21854"/>
                </a:lnTo>
                <a:lnTo>
                  <a:pt x="0" y="690723"/>
                </a:lnTo>
                <a:lnTo>
                  <a:pt x="1717" y="699230"/>
                </a:lnTo>
                <a:lnTo>
                  <a:pt x="6401" y="706177"/>
                </a:lnTo>
                <a:lnTo>
                  <a:pt x="13348" y="710861"/>
                </a:lnTo>
                <a:lnTo>
                  <a:pt x="21855" y="712579"/>
                </a:lnTo>
                <a:lnTo>
                  <a:pt x="1271085" y="712579"/>
                </a:lnTo>
                <a:lnTo>
                  <a:pt x="1279592" y="710861"/>
                </a:lnTo>
                <a:lnTo>
                  <a:pt x="1286539" y="706177"/>
                </a:lnTo>
                <a:lnTo>
                  <a:pt x="1291222" y="699230"/>
                </a:lnTo>
                <a:lnTo>
                  <a:pt x="1292940" y="690723"/>
                </a:lnTo>
                <a:lnTo>
                  <a:pt x="1292940" y="21854"/>
                </a:lnTo>
                <a:lnTo>
                  <a:pt x="1291222" y="13347"/>
                </a:lnTo>
                <a:lnTo>
                  <a:pt x="1286539" y="6400"/>
                </a:lnTo>
                <a:lnTo>
                  <a:pt x="1279592" y="1717"/>
                </a:lnTo>
                <a:lnTo>
                  <a:pt x="1271085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14054" y="1787507"/>
            <a:ext cx="1016000" cy="547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7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 </a:t>
            </a: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reply 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everyone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reply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</a:t>
            </a:r>
            <a:r>
              <a:rPr kumimoji="0" sz="7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replies 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moderators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81195" y="1710747"/>
            <a:ext cx="1868805" cy="713105"/>
          </a:xfrm>
          <a:custGeom>
            <a:avLst/>
            <a:gdLst/>
            <a:ahLst/>
            <a:cxnLst/>
            <a:rect l="l" t="t" r="r" b="b"/>
            <a:pathLst>
              <a:path w="1868804" h="713105">
                <a:moveTo>
                  <a:pt x="1846706" y="0"/>
                </a:moveTo>
                <a:lnTo>
                  <a:pt x="21854" y="0"/>
                </a:lnTo>
                <a:lnTo>
                  <a:pt x="13347" y="1717"/>
                </a:lnTo>
                <a:lnTo>
                  <a:pt x="6400" y="6400"/>
                </a:lnTo>
                <a:lnTo>
                  <a:pt x="1717" y="13347"/>
                </a:lnTo>
                <a:lnTo>
                  <a:pt x="0" y="21855"/>
                </a:lnTo>
                <a:lnTo>
                  <a:pt x="0" y="690723"/>
                </a:lnTo>
                <a:lnTo>
                  <a:pt x="1717" y="699230"/>
                </a:lnTo>
                <a:lnTo>
                  <a:pt x="6400" y="706177"/>
                </a:lnTo>
                <a:lnTo>
                  <a:pt x="13347" y="710861"/>
                </a:lnTo>
                <a:lnTo>
                  <a:pt x="21854" y="712579"/>
                </a:lnTo>
                <a:lnTo>
                  <a:pt x="1846706" y="712579"/>
                </a:lnTo>
                <a:lnTo>
                  <a:pt x="1855213" y="710861"/>
                </a:lnTo>
                <a:lnTo>
                  <a:pt x="1862160" y="706177"/>
                </a:lnTo>
                <a:lnTo>
                  <a:pt x="1866844" y="699230"/>
                </a:lnTo>
                <a:lnTo>
                  <a:pt x="1868562" y="690723"/>
                </a:lnTo>
                <a:lnTo>
                  <a:pt x="1868562" y="21855"/>
                </a:lnTo>
                <a:lnTo>
                  <a:pt x="1866844" y="13347"/>
                </a:lnTo>
                <a:lnTo>
                  <a:pt x="1862160" y="6400"/>
                </a:lnTo>
                <a:lnTo>
                  <a:pt x="1855213" y="1717"/>
                </a:lnTo>
                <a:lnTo>
                  <a:pt x="1846706" y="0"/>
                </a:lnTo>
                <a:close/>
              </a:path>
            </a:pathLst>
          </a:custGeom>
          <a:solidFill>
            <a:srgbClr val="F3F2F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66336" y="1787507"/>
            <a:ext cx="1623060" cy="5473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 </a:t>
            </a:r>
            <a:r>
              <a:rPr kumimoji="0" sz="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any </a:t>
            </a:r>
            <a:r>
              <a:rPr kumimoji="0" sz="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 </a:t>
            </a:r>
            <a:r>
              <a:rPr kumimoji="0" sz="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Post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any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r>
              <a:rPr kumimoji="0" sz="7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channels 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once.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7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broadcasting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important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announcement!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1839" y="1160595"/>
            <a:ext cx="4739005" cy="9867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video 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audio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599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1100" b="1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Video </a:t>
            </a:r>
            <a:r>
              <a:rPr kumimoji="0" sz="1100" b="1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1100" b="1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Audio </a:t>
            </a:r>
            <a:r>
              <a:rPr kumimoji="0" sz="1100" b="1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someone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chat.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dial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number,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1100" b="1" i="0" u="none" strike="noStrike" kern="1200" cap="none" spc="-1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Calls 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left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enter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phone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history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voicemail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 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area.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89687" y="2310696"/>
            <a:ext cx="1804973" cy="1498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94740" y="1160595"/>
            <a:ext cx="4735830" cy="9867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@mention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someone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599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someone’s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attention,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 </a:t>
            </a:r>
            <a:r>
              <a:rPr kumimoji="0" sz="1100" b="1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@,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their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name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(or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pick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list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appears). 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@team</a:t>
            </a:r>
            <a:r>
              <a:rPr kumimoji="0" sz="1100" b="1" i="0" u="none" strike="noStrike" kern="1200" cap="none" spc="-1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everyone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@channel</a:t>
            </a:r>
            <a:r>
              <a:rPr kumimoji="0" sz="1100" b="1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notify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everyone 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favorited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1100" b="0" i="0" u="none" strike="noStrike" kern="1200" cap="none" spc="-20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1839" y="3976947"/>
            <a:ext cx="4627880" cy="79438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Reply 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22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conversation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27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conversations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organized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date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threaded.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thread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reply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to,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Reply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thoughts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Send</a:t>
            </a:r>
            <a:r>
              <a:rPr kumimoji="0" sz="1100" b="0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94740" y="3976947"/>
            <a:ext cx="4804410" cy="9867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emoji,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meme,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2000" b="0" i="0" u="none" strike="noStrike" kern="1200" cap="none" spc="-2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GIF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599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Sticker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message,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pick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meme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sticker 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categories.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There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buttons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adding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emoji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GIF.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Search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MicrosoftEDU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GIF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search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fun!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49362" y="2310695"/>
            <a:ext cx="2663545" cy="149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65677" y="5123977"/>
            <a:ext cx="2652991" cy="14982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18002" y="5123977"/>
            <a:ext cx="1926266" cy="14961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85978" y="1301675"/>
            <a:ext cx="0" cy="5099050"/>
          </a:xfrm>
          <a:custGeom>
            <a:avLst/>
            <a:gdLst/>
            <a:ahLst/>
            <a:cxnLst/>
            <a:rect l="l" t="t" r="r" b="b"/>
            <a:pathLst>
              <a:path h="5099050">
                <a:moveTo>
                  <a:pt x="0" y="5099031"/>
                </a:moveTo>
                <a:lnTo>
                  <a:pt x="1" y="0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1839" y="1160595"/>
            <a:ext cx="4794885" cy="9867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Stay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1200" cap="none" spc="-2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things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599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Activity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left.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14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</a:t>
            </a:r>
            <a:r>
              <a:rPr kumimoji="0" sz="1100" b="1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shows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notifications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everything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that's 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happened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lately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channels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follow. 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you'll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notifications 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 your</a:t>
            </a:r>
            <a:r>
              <a:rPr kumimoji="0" sz="1100" b="0" i="0" u="none" strike="noStrike" kern="1200" cap="none" spc="-1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assignments.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97210" y="1160595"/>
            <a:ext cx="5267325" cy="9867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599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1100" b="1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Attach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 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messages,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 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Depending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file,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you’ll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options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uploading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sharing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link,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ways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1839" y="3976947"/>
            <a:ext cx="4777105" cy="79438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tab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22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27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+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tabs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channel,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want,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prompts.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Search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don’t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94739" y="3976947"/>
            <a:ext cx="5287010" cy="9867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 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599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1100" b="1" i="0" u="none" strike="noStrike" kern="1200" cap="none" spc="-1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Files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left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files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 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across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teams.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</a:t>
            </a:r>
            <a:r>
              <a:rPr kumimoji="0" sz="1100" b="1" i="0" u="none" strike="noStrike" kern="1200" cap="none" spc="-1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Files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the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 of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  <a:r>
              <a:rPr kumimoji="0" sz="1100" b="1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options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...</a:t>
            </a:r>
            <a:r>
              <a:rPr kumimoji="0" sz="1100" b="1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it.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channel,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instantly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tab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top!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18430" y="2310695"/>
            <a:ext cx="2947487" cy="1490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13667" y="2305932"/>
            <a:ext cx="2957195" cy="1500505"/>
          </a:xfrm>
          <a:custGeom>
            <a:avLst/>
            <a:gdLst/>
            <a:ahLst/>
            <a:cxnLst/>
            <a:rect l="l" t="t" r="r" b="b"/>
            <a:pathLst>
              <a:path w="2957195" h="1500504">
                <a:moveTo>
                  <a:pt x="0" y="0"/>
                </a:moveTo>
                <a:lnTo>
                  <a:pt x="2957012" y="0"/>
                </a:lnTo>
                <a:lnTo>
                  <a:pt x="2957012" y="1500404"/>
                </a:lnTo>
                <a:lnTo>
                  <a:pt x="0" y="150040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6172" y="5067984"/>
            <a:ext cx="2315688" cy="12605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17100" y="4950806"/>
            <a:ext cx="2550160" cy="1500505"/>
          </a:xfrm>
          <a:custGeom>
            <a:avLst/>
            <a:gdLst/>
            <a:ahLst/>
            <a:cxnLst/>
            <a:rect l="l" t="t" r="r" b="b"/>
            <a:pathLst>
              <a:path w="2550160" h="1500504">
                <a:moveTo>
                  <a:pt x="0" y="0"/>
                </a:moveTo>
                <a:lnTo>
                  <a:pt x="2550144" y="0"/>
                </a:lnTo>
                <a:lnTo>
                  <a:pt x="2550144" y="1500404"/>
                </a:lnTo>
                <a:lnTo>
                  <a:pt x="0" y="150040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15676" y="2310695"/>
            <a:ext cx="2663546" cy="1508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80432" y="5180954"/>
            <a:ext cx="2334032" cy="12744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75669" y="5176191"/>
            <a:ext cx="2343785" cy="1283970"/>
          </a:xfrm>
          <a:custGeom>
            <a:avLst/>
            <a:gdLst/>
            <a:ahLst/>
            <a:cxnLst/>
            <a:rect l="l" t="t" r="r" b="b"/>
            <a:pathLst>
              <a:path w="2343784" h="1283970">
                <a:moveTo>
                  <a:pt x="0" y="0"/>
                </a:moveTo>
                <a:lnTo>
                  <a:pt x="2343558" y="0"/>
                </a:lnTo>
                <a:lnTo>
                  <a:pt x="2343558" y="1283936"/>
                </a:lnTo>
                <a:lnTo>
                  <a:pt x="0" y="128393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98470" y="1301675"/>
            <a:ext cx="0" cy="5152390"/>
          </a:xfrm>
          <a:custGeom>
            <a:avLst/>
            <a:gdLst/>
            <a:ahLst/>
            <a:cxnLst/>
            <a:rect l="l" t="t" r="r" b="b"/>
            <a:pathLst>
              <a:path h="5152390">
                <a:moveTo>
                  <a:pt x="0" y="5152139"/>
                </a:moveTo>
                <a:lnTo>
                  <a:pt x="1" y="0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41517" y="223526"/>
            <a:ext cx="118554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10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sng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Learn </a:t>
            </a:r>
            <a:r>
              <a:rPr kumimoji="0" sz="900" b="0" i="0" u="sng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more about</a:t>
            </a:r>
            <a:r>
              <a:rPr kumimoji="0" sz="900" b="0" i="0" u="sng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900" b="0" i="0" u="sng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Teams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838" y="184403"/>
            <a:ext cx="50501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Microsoft </a:t>
            </a:r>
            <a:r>
              <a:rPr spc="-315" dirty="0"/>
              <a:t>Teams </a:t>
            </a:r>
            <a:r>
              <a:rPr spc="-10" dirty="0"/>
              <a:t>for</a:t>
            </a:r>
            <a:r>
              <a:rPr spc="-210" dirty="0"/>
              <a:t> </a:t>
            </a:r>
            <a:r>
              <a:rPr spc="-150" dirty="0"/>
              <a:t>Education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1839" y="1160595"/>
            <a:ext cx="4628515" cy="9867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Search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stuff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13599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phrase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press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Enter.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 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Messages,</a:t>
            </a:r>
            <a:r>
              <a:rPr kumimoji="0" sz="1100" b="1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People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Files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tab.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Select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item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Filter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refine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search 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94739" y="1160595"/>
            <a:ext cx="4694555" cy="79438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27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  <a:r>
              <a:rPr kumimoji="0" sz="1100" b="1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left.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Here,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select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choose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appropriate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settings,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1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1838" y="3879411"/>
            <a:ext cx="4761230" cy="9867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personal</a:t>
            </a:r>
            <a:r>
              <a:rPr kumimoji="0" sz="2000" b="0" i="0" u="none" strike="noStrike" kern="1200" cap="none" spc="-1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599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  <a:r>
              <a:rPr kumimoji="0" sz="1100" b="1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added</a:t>
            </a:r>
            <a:r>
              <a:rPr kumimoji="0" sz="1100" b="1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1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personal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uninstall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here. 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 </a:t>
            </a:r>
            <a:r>
              <a:rPr kumimoji="0" sz="1100" b="1" i="0" u="none" strike="noStrike" kern="1200" cap="none" spc="-1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  <a:r>
              <a:rPr kumimoji="0" sz="1100" b="0" i="0" u="none" strike="noStrike" kern="1200" cap="none" spc="-1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These 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aggregate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that 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content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8470" y="1301675"/>
            <a:ext cx="0" cy="5152390"/>
          </a:xfrm>
          <a:custGeom>
            <a:avLst/>
            <a:gdLst/>
            <a:ahLst/>
            <a:cxnLst/>
            <a:rect l="l" t="t" r="r" b="b"/>
            <a:pathLst>
              <a:path h="5152390">
                <a:moveTo>
                  <a:pt x="0" y="5152139"/>
                </a:moveTo>
                <a:lnTo>
                  <a:pt x="1" y="0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19474" y="2305806"/>
            <a:ext cx="2545397" cy="1480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14712" y="2301044"/>
            <a:ext cx="2555240" cy="1490345"/>
          </a:xfrm>
          <a:custGeom>
            <a:avLst/>
            <a:gdLst/>
            <a:ahLst/>
            <a:cxnLst/>
            <a:rect l="l" t="t" r="r" b="b"/>
            <a:pathLst>
              <a:path w="2555240" h="1490345">
                <a:moveTo>
                  <a:pt x="0" y="0"/>
                </a:moveTo>
                <a:lnTo>
                  <a:pt x="2554922" y="0"/>
                </a:lnTo>
                <a:lnTo>
                  <a:pt x="2554922" y="1490140"/>
                </a:lnTo>
                <a:lnTo>
                  <a:pt x="0" y="149014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16177" y="4955570"/>
            <a:ext cx="2343622" cy="149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11415" y="4950806"/>
            <a:ext cx="2361565" cy="1508125"/>
          </a:xfrm>
          <a:custGeom>
            <a:avLst/>
            <a:gdLst/>
            <a:ahLst/>
            <a:cxnLst/>
            <a:rect l="l" t="t" r="r" b="b"/>
            <a:pathLst>
              <a:path w="2361565" h="1508125">
                <a:moveTo>
                  <a:pt x="0" y="0"/>
                </a:moveTo>
                <a:lnTo>
                  <a:pt x="2361518" y="0"/>
                </a:lnTo>
                <a:lnTo>
                  <a:pt x="2361518" y="1507770"/>
                </a:lnTo>
                <a:lnTo>
                  <a:pt x="0" y="150777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712553" y="2159303"/>
            <a:ext cx="4337416" cy="1184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07790" y="2154540"/>
            <a:ext cx="4547235" cy="1193800"/>
          </a:xfrm>
          <a:custGeom>
            <a:avLst/>
            <a:gdLst/>
            <a:ahLst/>
            <a:cxnLst/>
            <a:rect l="l" t="t" r="r" b="b"/>
            <a:pathLst>
              <a:path w="4547234" h="1193800">
                <a:moveTo>
                  <a:pt x="0" y="0"/>
                </a:moveTo>
                <a:lnTo>
                  <a:pt x="4546690" y="0"/>
                </a:lnTo>
                <a:lnTo>
                  <a:pt x="4546690" y="1193754"/>
                </a:lnTo>
                <a:lnTo>
                  <a:pt x="0" y="119375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94739" y="3639450"/>
            <a:ext cx="4697730" cy="279908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steps 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r>
              <a:rPr kumimoji="0" sz="2000" b="0" i="0" u="none" strike="noStrike" kern="1200" cap="none" spc="-24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2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how-to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guidance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teaching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Teams.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Help 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icon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help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topics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sng" strike="noStrike" kern="1200" cap="none" spc="-9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Articles</a:t>
            </a:r>
            <a:r>
              <a:rPr kumimoji="0" sz="1100" b="1" i="0" u="none" strike="noStrike" kern="1200" cap="none" spc="-8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how-to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guidance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teaching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1-hour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courses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Microsoft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Educator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Center: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4150" marR="0" lvl="0" indent="-171450" algn="l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84150" algn="l"/>
              </a:tabLst>
              <a:defRPr/>
            </a:pP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</a:t>
            </a: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teachers 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11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their</a:t>
            </a:r>
            <a:r>
              <a:rPr kumimoji="0" sz="110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professional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lives-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sng" strike="noStrike" kern="1200" cap="none" spc="-1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Transform </a:t>
            </a:r>
            <a:r>
              <a:rPr kumimoji="0" sz="1100" b="1" i="0" u="sng" strike="noStrike" kern="1200" cap="none" spc="-11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Learning </a:t>
            </a:r>
            <a:r>
              <a:rPr kumimoji="0" sz="1100" b="1" i="0" u="sng" strike="noStrike" kern="1200" cap="none" spc="-6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with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4150" marR="0" lvl="0" indent="0" algn="l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sng" strike="noStrike" kern="1200" cap="none" spc="-8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Microsoft</a:t>
            </a:r>
            <a:r>
              <a:rPr kumimoji="0" sz="1100" b="1" i="0" u="sng" strike="noStrike" kern="1200" cap="none" spc="-9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100" b="1" i="0" u="sng" strike="noStrike" kern="1200" cap="none" spc="-11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Teams</a:t>
            </a:r>
            <a:r>
              <a:rPr kumimoji="0" sz="1100" b="1" i="0" u="none" strike="noStrike" kern="1200" cap="none" spc="-11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4150" marR="18415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84150" algn="l"/>
              </a:tabLst>
              <a:defRPr/>
            </a:pP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Teaching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1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 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Teams-</a:t>
            </a:r>
            <a:r>
              <a:rPr kumimoji="0" sz="1100" b="1" i="0" u="sng" strike="noStrike" kern="1200" cap="none" spc="-1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Crafting </a:t>
            </a:r>
            <a:r>
              <a:rPr kumimoji="0" sz="1100" b="1" i="0" u="sng" strike="noStrike" kern="1200" cap="none" spc="-7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a </a:t>
            </a:r>
            <a:r>
              <a:rPr kumimoji="0" sz="1100" b="1" i="0" u="sng" strike="noStrike" kern="1200" cap="none" spc="-9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Collaborative </a:t>
            </a:r>
            <a:r>
              <a:rPr kumimoji="0" sz="1100" b="1" i="0" u="sng" strike="noStrike" kern="1200" cap="none" spc="-11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Learning </a:t>
            </a:r>
            <a:r>
              <a:rPr kumimoji="0" sz="1100" b="1" i="0" u="sng" strike="noStrike" kern="1200" cap="none" spc="-1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Environment </a:t>
            </a:r>
            <a:r>
              <a:rPr kumimoji="0" sz="1100" b="1" i="0" u="sng" strike="noStrike" kern="1200" cap="none" spc="-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with </a:t>
            </a:r>
            <a:r>
              <a:rPr kumimoji="0" sz="1100" b="1" i="0" u="sng" strike="noStrike" kern="1200" cap="none" spc="-15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Class  </a:t>
            </a:r>
            <a:r>
              <a:rPr kumimoji="0" sz="1100" b="1" i="0" u="sng" strike="noStrike" kern="1200" cap="none" spc="-11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>
                  <a:solidFill>
                    <a:srgbClr val="58599B"/>
                  </a:solidFill>
                </a:uFill>
                <a:latin typeface="Arial"/>
                <a:ea typeface="+mn-ea"/>
                <a:cs typeface="Arial"/>
              </a:rPr>
              <a:t>Teams</a:t>
            </a:r>
            <a:r>
              <a:rPr kumimoji="0" sz="1100" b="1" i="0" u="none" strike="noStrike" kern="1200" cap="none" spc="-114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</a:t>
            </a:r>
            <a:r>
              <a:rPr kumimoji="0" sz="2000" b="0" i="0" u="none" strike="noStrike" kern="1200" cap="none" spc="-20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25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26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download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free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Guides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</a:t>
            </a:r>
            <a:r>
              <a:rPr kumimoji="0" sz="1100" b="0" i="0" u="none" strike="noStrike" kern="1200" cap="none" spc="-9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favorite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8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apps,</a:t>
            </a:r>
            <a:r>
              <a:rPr kumimoji="0" sz="1100" b="0" i="0" u="none" strike="noStrike" kern="1200" cap="none" spc="-7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go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sng" strike="noStrike" kern="1200" cap="none" spc="-7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Arial"/>
                <a:ea typeface="+mn-ea"/>
                <a:cs typeface="Arial"/>
              </a:rPr>
              <a:t>https://go.microsoft.com/fwlink/?linkid=2008317</a:t>
            </a:r>
            <a:r>
              <a:rPr kumimoji="0" sz="1100" b="1" i="0" u="none" strike="noStrike" kern="1200" cap="none" spc="-70" normalizeH="0" baseline="0" noProof="0" dirty="0">
                <a:ln>
                  <a:noFill/>
                </a:ln>
                <a:solidFill>
                  <a:srgbClr val="58599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38BB25-0C79-4396-A97F-43C8277E2B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0519" y="1057880"/>
          <a:ext cx="9973717" cy="5344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915">
                  <a:extLst>
                    <a:ext uri="{9D8B030D-6E8A-4147-A177-3AD203B41FA5}">
                      <a16:colId xmlns:a16="http://schemas.microsoft.com/office/drawing/2014/main" val="3951951780"/>
                    </a:ext>
                  </a:extLst>
                </a:gridCol>
                <a:gridCol w="1671132">
                  <a:extLst>
                    <a:ext uri="{9D8B030D-6E8A-4147-A177-3AD203B41FA5}">
                      <a16:colId xmlns:a16="http://schemas.microsoft.com/office/drawing/2014/main" val="3079534174"/>
                    </a:ext>
                  </a:extLst>
                </a:gridCol>
                <a:gridCol w="1580225">
                  <a:extLst>
                    <a:ext uri="{9D8B030D-6E8A-4147-A177-3AD203B41FA5}">
                      <a16:colId xmlns:a16="http://schemas.microsoft.com/office/drawing/2014/main" val="546223019"/>
                    </a:ext>
                  </a:extLst>
                </a:gridCol>
                <a:gridCol w="1429305">
                  <a:extLst>
                    <a:ext uri="{9D8B030D-6E8A-4147-A177-3AD203B41FA5}">
                      <a16:colId xmlns:a16="http://schemas.microsoft.com/office/drawing/2014/main" val="2351742365"/>
                    </a:ext>
                  </a:extLst>
                </a:gridCol>
                <a:gridCol w="1296140">
                  <a:extLst>
                    <a:ext uri="{9D8B030D-6E8A-4147-A177-3AD203B41FA5}">
                      <a16:colId xmlns:a16="http://schemas.microsoft.com/office/drawing/2014/main" val="20754992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 Virtual Classroom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D2L Bongo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LifeSize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MS Teams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Zoom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496399"/>
                  </a:ext>
                </a:extLst>
              </a:tr>
              <a:tr h="282106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highlight>
                            <a:srgbClr val="FFFF00"/>
                          </a:highlight>
                        </a:rPr>
                        <a:t>Features Within Each Virtual Class Option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265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App was primary designed for: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Virtual Class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Meeting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Individual and team collaboration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Meeting and Virtual Class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38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App is embedded in D2L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 No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22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Interfaces with D2L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W/programming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W/programming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790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Works from &gt;90%  of world-wide locations*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83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ORU owes Classrooms or connections with product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 per classroom/hour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Unlimited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11,000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5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Virtual class-size limits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 – 7 simultaneous webcams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21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Ability to record and archive lectures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Limited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785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Webinar feature and class limits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webinars with 1,000 attendee limit.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webinars with 1,000 attendee limit.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970530"/>
                  </a:ext>
                </a:extLst>
              </a:tr>
              <a:tr h="346272">
                <a:tc>
                  <a:txBody>
                    <a:bodyPr/>
                    <a:lstStyle/>
                    <a:p>
                      <a:r>
                        <a:rPr lang="en-US" sz="1200" dirty="0"/>
                        <a:t>Breakout room functions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Limited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Limited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767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Whiteboard, screen sharing and annotation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Limited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40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Security concerns rated from 1 – 4 (1 Least concerns and 4 highest concerned).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576187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37F492D8-1B0E-4821-8759-6F3EF2452CFD}"/>
              </a:ext>
            </a:extLst>
          </p:cNvPr>
          <p:cNvSpPr/>
          <p:nvPr/>
        </p:nvSpPr>
        <p:spPr>
          <a:xfrm>
            <a:off x="1145356" y="6402872"/>
            <a:ext cx="9729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* Various countries continue to block certain virtual classroom apps. Some of this is due to security and others due to competition.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D1D7DA-706D-4207-9AA4-399F441EC103}"/>
              </a:ext>
            </a:extLst>
          </p:cNvPr>
          <p:cNvSpPr/>
          <p:nvPr/>
        </p:nvSpPr>
        <p:spPr>
          <a:xfrm>
            <a:off x="1413339" y="426968"/>
            <a:ext cx="9608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ORU owned Virtual Class Application Comparison Chart</a:t>
            </a:r>
          </a:p>
        </p:txBody>
      </p:sp>
    </p:spTree>
    <p:extLst>
      <p:ext uri="{BB962C8B-B14F-4D97-AF65-F5344CB8AC3E}">
        <p14:creationId xmlns:p14="http://schemas.microsoft.com/office/powerpoint/2010/main" val="697001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1D7A-1736-4808-AF4F-50F53A94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Learning Resources for Lifesize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BFEB-E506-4D55-AEB6-B5E93CCD7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Desktop and mobile device app download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https://call.lifesizecloud.com/downloads</a:t>
            </a:r>
            <a:endParaRPr lang="en-US" dirty="0"/>
          </a:p>
          <a:p>
            <a:r>
              <a:rPr lang="en-US" b="1" dirty="0"/>
              <a:t>Record and sharing</a:t>
            </a: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https://www.youtube.com/watch?v=UllLmLslwqs&amp;feature=emb_rel_end</a:t>
            </a:r>
            <a:r>
              <a:rPr lang="en-US" dirty="0"/>
              <a:t> </a:t>
            </a:r>
          </a:p>
          <a:p>
            <a:r>
              <a:rPr lang="en-US" b="1" dirty="0"/>
              <a:t>Lifesize Live Stream Overview:</a:t>
            </a:r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https://www.lifesize.com/~/media/Documents/Product%20Documentation/Live%20Stream/SS_LiveStream_US_0117.ashx</a:t>
            </a:r>
            <a:endParaRPr lang="en-US" dirty="0"/>
          </a:p>
          <a:p>
            <a:r>
              <a:rPr lang="en-US" b="1" dirty="0"/>
              <a:t>Using the Lifesize Live Stream Feature: </a:t>
            </a:r>
            <a:r>
              <a:rPr lang="en-US" u="sng" dirty="0">
                <a:hlinkClick r:id="rId5"/>
              </a:rPr>
              <a:t>https://youtu.be/oMkL0TH7z3c</a:t>
            </a:r>
            <a:endParaRPr lang="en-US" u="sng" dirty="0"/>
          </a:p>
          <a:p>
            <a:r>
              <a:rPr lang="en-US" b="1" dirty="0"/>
              <a:t>Lifesize Admin Getting Started:</a:t>
            </a:r>
            <a:r>
              <a:rPr lang="en-US" dirty="0"/>
              <a:t>  </a:t>
            </a:r>
            <a:r>
              <a:rPr lang="en-US" u="sng" dirty="0">
                <a:hlinkClick r:id="rId6"/>
              </a:rPr>
              <a:t>https://www.lifesize.com/en/help/admin-console/get-started</a:t>
            </a:r>
            <a:endParaRPr lang="en-US" dirty="0"/>
          </a:p>
          <a:p>
            <a:r>
              <a:rPr lang="en-US" b="1" dirty="0"/>
              <a:t>Lifesize Computer App Help:</a:t>
            </a:r>
            <a:r>
              <a:rPr lang="en-US" dirty="0"/>
              <a:t>  </a:t>
            </a:r>
            <a:r>
              <a:rPr lang="en-US" u="sng" dirty="0">
                <a:hlinkClick r:id="rId7"/>
              </a:rPr>
              <a:t>https://www.lifesize.com/en/app-help</a:t>
            </a:r>
            <a:endParaRPr lang="en-US" dirty="0"/>
          </a:p>
          <a:p>
            <a:r>
              <a:rPr lang="en-US" b="1" dirty="0"/>
              <a:t>Lifesize Mobile App Help:</a:t>
            </a:r>
            <a:r>
              <a:rPr lang="en-US" dirty="0"/>
              <a:t>  </a:t>
            </a:r>
            <a:r>
              <a:rPr lang="en-US" u="sng" dirty="0">
                <a:hlinkClick r:id="rId8"/>
              </a:rPr>
              <a:t>https://www.lifesize.com/en/app-help/user/mobile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32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405"/>
            <a:ext cx="9726227" cy="748058"/>
          </a:xfrm>
        </p:spPr>
        <p:txBody>
          <a:bodyPr>
            <a:normAutofit/>
          </a:bodyPr>
          <a:lstStyle/>
          <a:p>
            <a:r>
              <a:rPr lang="en-US" b="1" dirty="0"/>
              <a:t>Where is D2L Virtual/Bongo Initiated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BD1BEE-2FA4-4323-BC56-2AF3BBEDA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82" y="951049"/>
            <a:ext cx="5187118" cy="5750546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C6C8D9-7214-4621-9D54-945A88164614}"/>
              </a:ext>
            </a:extLst>
          </p:cNvPr>
          <p:cNvSpPr/>
          <p:nvPr/>
        </p:nvSpPr>
        <p:spPr>
          <a:xfrm>
            <a:off x="1022774" y="2618808"/>
            <a:ext cx="2964764" cy="482610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7A532A33-063E-4B62-B5B0-92228B47ED6F}"/>
              </a:ext>
            </a:extLst>
          </p:cNvPr>
          <p:cNvSpPr/>
          <p:nvPr/>
        </p:nvSpPr>
        <p:spPr>
          <a:xfrm>
            <a:off x="1022774" y="1121600"/>
            <a:ext cx="2964764" cy="482610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7D97E8-2D2E-4286-8810-652E95EF2056}"/>
              </a:ext>
            </a:extLst>
          </p:cNvPr>
          <p:cNvCxnSpPr>
            <a:cxnSpLocks/>
          </p:cNvCxnSpPr>
          <p:nvPr/>
        </p:nvCxnSpPr>
        <p:spPr>
          <a:xfrm flipH="1">
            <a:off x="3987538" y="1487106"/>
            <a:ext cx="3223967" cy="0"/>
          </a:xfrm>
          <a:prstGeom prst="straightConnector1">
            <a:avLst/>
          </a:prstGeom>
          <a:ln w="28575">
            <a:solidFill>
              <a:srgbClr val="FF339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26E0379C-E5F4-4884-9C29-942564421E60}"/>
              </a:ext>
            </a:extLst>
          </p:cNvPr>
          <p:cNvSpPr/>
          <p:nvPr/>
        </p:nvSpPr>
        <p:spPr>
          <a:xfrm>
            <a:off x="7289891" y="1172230"/>
            <a:ext cx="546755" cy="496496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9F348D-9AA3-4FA9-9F31-91598596C263}"/>
              </a:ext>
            </a:extLst>
          </p:cNvPr>
          <p:cNvCxnSpPr>
            <a:cxnSpLocks/>
          </p:cNvCxnSpPr>
          <p:nvPr/>
        </p:nvCxnSpPr>
        <p:spPr>
          <a:xfrm flipH="1">
            <a:off x="3987538" y="2867056"/>
            <a:ext cx="3223967" cy="0"/>
          </a:xfrm>
          <a:prstGeom prst="straightConnector1">
            <a:avLst/>
          </a:prstGeom>
          <a:ln w="28575">
            <a:solidFill>
              <a:srgbClr val="FF339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9C532DB7-BB59-4C6A-8C12-C00FE471E93E}"/>
              </a:ext>
            </a:extLst>
          </p:cNvPr>
          <p:cNvSpPr/>
          <p:nvPr/>
        </p:nvSpPr>
        <p:spPr>
          <a:xfrm>
            <a:off x="7289890" y="2618808"/>
            <a:ext cx="546755" cy="496496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7AF687-0FC7-41EF-B801-58B1C9ED85ED}"/>
              </a:ext>
            </a:extLst>
          </p:cNvPr>
          <p:cNvSpPr txBox="1"/>
          <p:nvPr/>
        </p:nvSpPr>
        <p:spPr>
          <a:xfrm>
            <a:off x="7921487" y="1220423"/>
            <a:ext cx="381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Click on the </a:t>
            </a:r>
            <a:r>
              <a:rPr lang="en-US" sz="2000" dirty="0">
                <a:solidFill>
                  <a:srgbClr val="FF3399"/>
                </a:solidFill>
              </a:rPr>
              <a:t>“</a:t>
            </a:r>
            <a:r>
              <a:rPr lang="en-US" sz="2000" b="1" dirty="0">
                <a:solidFill>
                  <a:srgbClr val="FF3399"/>
                </a:solidFill>
              </a:rPr>
              <a:t>Communication”</a:t>
            </a:r>
            <a:r>
              <a:rPr lang="en-US" sz="2000" dirty="0"/>
              <a:t> Tab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7EFF6-6576-4E25-87C0-3668D9B1643D}"/>
              </a:ext>
            </a:extLst>
          </p:cNvPr>
          <p:cNvSpPr txBox="1"/>
          <p:nvPr/>
        </p:nvSpPr>
        <p:spPr>
          <a:xfrm>
            <a:off x="7921487" y="2667001"/>
            <a:ext cx="381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Select </a:t>
            </a:r>
            <a:r>
              <a:rPr lang="en-US" sz="2000" dirty="0">
                <a:solidFill>
                  <a:srgbClr val="FF3399"/>
                </a:solidFill>
              </a:rPr>
              <a:t>“</a:t>
            </a:r>
            <a:r>
              <a:rPr lang="en-US" sz="2000" b="1" dirty="0">
                <a:solidFill>
                  <a:srgbClr val="FF3399"/>
                </a:solidFill>
              </a:rPr>
              <a:t>Bongo Virtual Classroom”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361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CF49-502D-4BE0-BFC2-B8214798D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70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Video Reference – Instructor &amp; Student Viewpoint</a:t>
            </a:r>
          </a:p>
        </p:txBody>
      </p:sp>
      <p:pic>
        <p:nvPicPr>
          <p:cNvPr id="6" name="Online Media 5" title="D2L Virtual Classroom Guide">
            <a:hlinkClick r:id="" action="ppaction://media"/>
            <a:extLst>
              <a:ext uri="{FF2B5EF4-FFF2-40B4-BE49-F238E27FC236}">
                <a16:creationId xmlns:a16="http://schemas.microsoft.com/office/drawing/2014/main" id="{CCE34B33-C958-40F7-80F6-D11BC74F8B9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0748" y="1014706"/>
            <a:ext cx="10096893" cy="56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9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405"/>
            <a:ext cx="7083287" cy="748058"/>
          </a:xfrm>
        </p:spPr>
        <p:txBody>
          <a:bodyPr>
            <a:normAutofit/>
          </a:bodyPr>
          <a:lstStyle/>
          <a:p>
            <a:r>
              <a:rPr lang="en-US" b="1" dirty="0"/>
              <a:t>How to Schedule a Meeting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6" y="1063487"/>
            <a:ext cx="11598966" cy="57220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3305" y="1016275"/>
            <a:ext cx="3120885" cy="37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Test Class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9827" y="1147967"/>
            <a:ext cx="665922" cy="114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Professor</a:t>
            </a:r>
            <a:endParaRPr lang="en-US" sz="9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475843" y="5814391"/>
            <a:ext cx="1152940" cy="675861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64487" y="4983394"/>
            <a:ext cx="2822712" cy="83099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Click here to Schedule Meeting</a:t>
            </a:r>
          </a:p>
        </p:txBody>
      </p:sp>
    </p:spTree>
    <p:extLst>
      <p:ext uri="{BB962C8B-B14F-4D97-AF65-F5344CB8AC3E}">
        <p14:creationId xmlns:p14="http://schemas.microsoft.com/office/powerpoint/2010/main" val="259176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405"/>
            <a:ext cx="5135217" cy="748058"/>
          </a:xfrm>
        </p:spPr>
        <p:txBody>
          <a:bodyPr/>
          <a:lstStyle/>
          <a:p>
            <a:r>
              <a:rPr lang="en-US" b="1" dirty="0"/>
              <a:t>Schedule a Meeting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809" y="156405"/>
            <a:ext cx="3952460" cy="652925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999383" y="1560443"/>
            <a:ext cx="1709530" cy="1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999382" y="2216424"/>
            <a:ext cx="1709530" cy="1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999382" y="5217352"/>
            <a:ext cx="1709530" cy="1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76670" y="1375777"/>
            <a:ext cx="2822712" cy="461665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Meeting </a:t>
            </a:r>
            <a:r>
              <a:rPr lang="en-US" sz="2400" b="1" dirty="0"/>
              <a:t>TITLE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6670" y="1981194"/>
            <a:ext cx="2822712" cy="461665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Meeting</a:t>
            </a:r>
            <a:r>
              <a:rPr lang="en-US" sz="2400" b="1" dirty="0"/>
              <a:t> DATE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999382" y="2811435"/>
            <a:ext cx="1709530" cy="1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76670" y="2581365"/>
            <a:ext cx="2822712" cy="461665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Meeting</a:t>
            </a:r>
            <a:r>
              <a:rPr lang="en-US" sz="2400" b="1" dirty="0"/>
              <a:t> TIME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76670" y="4986519"/>
            <a:ext cx="2822712" cy="461665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INVITE </a:t>
            </a:r>
            <a:r>
              <a:rPr lang="en-US" sz="2400" dirty="0"/>
              <a:t>Entire Class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76670" y="4243358"/>
            <a:ext cx="2822712" cy="40011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Select to Invite a</a:t>
            </a:r>
            <a:r>
              <a:rPr lang="en-US" sz="2000" b="1" dirty="0"/>
              <a:t> GUEST</a:t>
            </a:r>
          </a:p>
        </p:txBody>
      </p:sp>
      <p:cxnSp>
        <p:nvCxnSpPr>
          <p:cNvPr id="27" name="Elbow Connector 26"/>
          <p:cNvCxnSpPr>
            <a:stCxn id="24" idx="3"/>
          </p:cNvCxnSpPr>
          <p:nvPr/>
        </p:nvCxnSpPr>
        <p:spPr>
          <a:xfrm>
            <a:off x="4999382" y="4443413"/>
            <a:ext cx="1709530" cy="405362"/>
          </a:xfrm>
          <a:prstGeom prst="bentConnector3">
            <a:avLst/>
          </a:prstGeom>
          <a:ln>
            <a:solidFill>
              <a:srgbClr val="FF3399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514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3854</Words>
  <Application>Microsoft Office PowerPoint</Application>
  <PresentationFormat>Widescreen</PresentationFormat>
  <Paragraphs>443</Paragraphs>
  <Slides>55</Slides>
  <Notes>0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Lucida Grande</vt:lpstr>
      <vt:lpstr>Times New Roman</vt:lpstr>
      <vt:lpstr>Office Theme</vt:lpstr>
      <vt:lpstr>1_Office Theme</vt:lpstr>
      <vt:lpstr>Using D2L/Bongo, Teams, Zoom &amp; Lifesize for Virtual Classrooms</vt:lpstr>
      <vt:lpstr>ZOOM is great, but potentially overused </vt:lpstr>
      <vt:lpstr>PowerPoint Presentation</vt:lpstr>
      <vt:lpstr>Setting up a Virtual Classroom directly in D2L (Bongo)</vt:lpstr>
      <vt:lpstr>Video Reference – Instructor Viewpoint</vt:lpstr>
      <vt:lpstr>Where is D2L Virtual/Bongo Initiated</vt:lpstr>
      <vt:lpstr>Video Reference – Instructor &amp; Student Viewpoint</vt:lpstr>
      <vt:lpstr>How to Schedule a Meeting</vt:lpstr>
      <vt:lpstr>Schedule a Meeting</vt:lpstr>
      <vt:lpstr>How to Start a Meeting</vt:lpstr>
      <vt:lpstr>How to Start a Meeting</vt:lpstr>
      <vt:lpstr>How to Start a Meeting – Audio Setting</vt:lpstr>
      <vt:lpstr>Inviting External Participants – Option 1</vt:lpstr>
      <vt:lpstr>Inviting External Participants – Option 2</vt:lpstr>
      <vt:lpstr>How to Share your Screen</vt:lpstr>
      <vt:lpstr>How to Share your Screen</vt:lpstr>
      <vt:lpstr>How to Record a Meeting Automatically</vt:lpstr>
      <vt:lpstr>How to Record a Meeting</vt:lpstr>
      <vt:lpstr>Creating Breakout Rooms</vt:lpstr>
      <vt:lpstr>Monitor Breakout Rooms</vt:lpstr>
      <vt:lpstr>In a Nutshell…</vt:lpstr>
      <vt:lpstr>Quick Help Guide</vt:lpstr>
      <vt:lpstr>PowerPoint Presentation</vt:lpstr>
      <vt:lpstr>Agenda. </vt:lpstr>
      <vt:lpstr>To login, visit: https://login.lifesizecloud.com/</vt:lpstr>
      <vt:lpstr>How to schedule/create a meeting and invite participants </vt:lpstr>
      <vt:lpstr>How to invite participants </vt:lpstr>
      <vt:lpstr>How to start the meeting</vt:lpstr>
      <vt:lpstr>How to start the meeting </vt:lpstr>
      <vt:lpstr>How to join a meeting </vt:lpstr>
      <vt:lpstr>How to share your screen</vt:lpstr>
      <vt:lpstr>How to share your screen</vt:lpstr>
      <vt:lpstr>How to record a meeting</vt:lpstr>
      <vt:lpstr>Share meeting Recording 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Microsoft Teams for Education</vt:lpstr>
      <vt:lpstr>PowerPoint Presentation</vt:lpstr>
      <vt:lpstr>More Learning Resources for Lifesize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a Bongo Virtual Classroom</dc:title>
  <dc:creator>Victor Ekwere Jnr</dc:creator>
  <cp:lastModifiedBy>Tiffany Mathews</cp:lastModifiedBy>
  <cp:revision>41</cp:revision>
  <dcterms:created xsi:type="dcterms:W3CDTF">2020-07-14T13:55:39Z</dcterms:created>
  <dcterms:modified xsi:type="dcterms:W3CDTF">2020-07-16T14:48:03Z</dcterms:modified>
</cp:coreProperties>
</file>