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74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14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91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276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2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594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12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34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9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0965-D732-4DC4-A564-96022EA57DF3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C881C-FD31-451F-B4F8-56577238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9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707" y="0"/>
            <a:ext cx="39425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530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sthill</dc:creator>
  <cp:lastModifiedBy>sthill</cp:lastModifiedBy>
  <cp:revision>3</cp:revision>
  <dcterms:created xsi:type="dcterms:W3CDTF">2017-10-23T15:58:24Z</dcterms:created>
  <dcterms:modified xsi:type="dcterms:W3CDTF">2017-10-23T15:59:46Z</dcterms:modified>
</cp:coreProperties>
</file>