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4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2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7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9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5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2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7D46D-F858-4630-A4C9-529EB9C14134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41DD-6CC7-4FEF-B5B5-9239EC021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03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sthill</dc:creator>
  <cp:lastModifiedBy>sthill</cp:lastModifiedBy>
  <cp:revision>1</cp:revision>
  <dcterms:created xsi:type="dcterms:W3CDTF">2018-11-21T14:43:15Z</dcterms:created>
  <dcterms:modified xsi:type="dcterms:W3CDTF">2018-11-21T14:43:40Z</dcterms:modified>
</cp:coreProperties>
</file>