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7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4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6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1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7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2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9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3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9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3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sthill</dc:creator>
  <cp:lastModifiedBy>sthill</cp:lastModifiedBy>
  <cp:revision>2</cp:revision>
  <dcterms:created xsi:type="dcterms:W3CDTF">2017-10-23T15:58:24Z</dcterms:created>
  <dcterms:modified xsi:type="dcterms:W3CDTF">2017-10-23T15:59:24Z</dcterms:modified>
</cp:coreProperties>
</file>